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2" r:id="rId3"/>
    <p:sldId id="261" r:id="rId4"/>
    <p:sldId id="263" r:id="rId5"/>
    <p:sldId id="264" r:id="rId6"/>
    <p:sldId id="267" r:id="rId7"/>
    <p:sldId id="280" r:id="rId8"/>
    <p:sldId id="288" r:id="rId9"/>
    <p:sldId id="287" r:id="rId10"/>
    <p:sldId id="268" r:id="rId11"/>
    <p:sldId id="28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4" r:id="rId20"/>
    <p:sldId id="285" r:id="rId21"/>
    <p:sldId id="286" r:id="rId22"/>
    <p:sldId id="276" r:id="rId23"/>
    <p:sldId id="277" r:id="rId24"/>
    <p:sldId id="278" r:id="rId25"/>
    <p:sldId id="279" r:id="rId26"/>
    <p:sldId id="283" r:id="rId27"/>
    <p:sldId id="259" r:id="rId28"/>
  </p:sldIdLst>
  <p:sldSz cx="15544800" cy="10058400"/>
  <p:notesSz cx="7010400" cy="9296400"/>
  <p:defaultTextStyle>
    <a:defPPr>
      <a:defRPr lang="en-US"/>
    </a:defPPr>
    <a:lvl1pPr marL="0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65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928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393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858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321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786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251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714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8EC"/>
    <a:srgbClr val="006699"/>
    <a:srgbClr val="005883"/>
    <a:srgbClr val="004F6D"/>
    <a:srgbClr val="505150"/>
    <a:srgbClr val="8D8E8D"/>
    <a:srgbClr val="063E5A"/>
    <a:srgbClr val="B1C9D2"/>
    <a:srgbClr val="33687F"/>
    <a:srgbClr val="032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2" autoAdjust="0"/>
    <p:restoredTop sz="96429" autoAdjust="0"/>
  </p:normalViewPr>
  <p:slideViewPr>
    <p:cSldViewPr snapToGrid="0" snapToObjects="1">
      <p:cViewPr varScale="1">
        <p:scale>
          <a:sx n="46" d="100"/>
          <a:sy n="46" d="100"/>
        </p:scale>
        <p:origin x="208" y="36"/>
      </p:cViewPr>
      <p:guideLst>
        <p:guide orient="horz"/>
        <p:guide pos="47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CA479-2185-45D7-8E3A-CB26E8CB26C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5DD96-CF36-49CA-86F1-2A9A86E14D87}">
      <dgm:prSet phldrT="[Text]"/>
      <dgm:spPr/>
      <dgm:t>
        <a:bodyPr/>
        <a:lstStyle/>
        <a:p>
          <a:r>
            <a:rPr lang="en-US" dirty="0"/>
            <a:t>Executive Vice President of Safety, Health &amp; Environmental (CSO)</a:t>
          </a:r>
        </a:p>
      </dgm:t>
    </dgm:pt>
    <dgm:pt modelId="{44C9A33F-6514-4A11-BB5C-CE7CD67E4750}" type="parTrans" cxnId="{D07EBAEA-BEA8-495D-9013-ED7B4FB96581}">
      <dgm:prSet/>
      <dgm:spPr/>
      <dgm:t>
        <a:bodyPr/>
        <a:lstStyle/>
        <a:p>
          <a:endParaRPr lang="en-US"/>
        </a:p>
      </dgm:t>
    </dgm:pt>
    <dgm:pt modelId="{9C0247EE-A3B3-498B-9F0A-54ADFDE22C93}" type="sibTrans" cxnId="{D07EBAEA-BEA8-495D-9013-ED7B4FB96581}">
      <dgm:prSet/>
      <dgm:spPr/>
      <dgm:t>
        <a:bodyPr/>
        <a:lstStyle/>
        <a:p>
          <a:endParaRPr lang="en-US"/>
        </a:p>
      </dgm:t>
    </dgm:pt>
    <dgm:pt modelId="{C6030089-9195-43A9-B044-BD51D494BFCA}">
      <dgm:prSet phldrT="[Text]"/>
      <dgm:spPr/>
      <dgm:t>
        <a:bodyPr/>
        <a:lstStyle/>
        <a:p>
          <a:r>
            <a:rPr lang="en-US" dirty="0"/>
            <a:t>AVP Health Environment &amp; Sustainability</a:t>
          </a:r>
        </a:p>
      </dgm:t>
    </dgm:pt>
    <dgm:pt modelId="{D6AAD034-A787-4958-8E2E-0E4A59E48266}" type="parTrans" cxnId="{87159E08-41AC-46C8-86A4-5B1AA7D11842}">
      <dgm:prSet/>
      <dgm:spPr/>
      <dgm:t>
        <a:bodyPr/>
        <a:lstStyle/>
        <a:p>
          <a:endParaRPr lang="en-US"/>
        </a:p>
      </dgm:t>
    </dgm:pt>
    <dgm:pt modelId="{58B38D3B-A8A7-4D19-9057-952ED01332FE}" type="sibTrans" cxnId="{87159E08-41AC-46C8-86A4-5B1AA7D11842}">
      <dgm:prSet/>
      <dgm:spPr/>
      <dgm:t>
        <a:bodyPr/>
        <a:lstStyle/>
        <a:p>
          <a:endParaRPr lang="en-US"/>
        </a:p>
      </dgm:t>
    </dgm:pt>
    <dgm:pt modelId="{82404C45-6977-4E78-8C2C-F5784F93313D}">
      <dgm:prSet/>
      <dgm:spPr/>
      <dgm:t>
        <a:bodyPr/>
        <a:lstStyle/>
        <a:p>
          <a:r>
            <a:rPr lang="en-US" dirty="0"/>
            <a:t>Senior Manager Public Health</a:t>
          </a:r>
        </a:p>
      </dgm:t>
    </dgm:pt>
    <dgm:pt modelId="{4B009442-58B3-41F3-B776-416F0F9FBC8E}" type="parTrans" cxnId="{835FBA16-16BA-48E9-9FA4-F2E6A8F7B44A}">
      <dgm:prSet/>
      <dgm:spPr/>
      <dgm:t>
        <a:bodyPr/>
        <a:lstStyle/>
        <a:p>
          <a:endParaRPr lang="en-US"/>
        </a:p>
      </dgm:t>
    </dgm:pt>
    <dgm:pt modelId="{4E8F5C71-EB78-4384-B0EE-25D5E6EA472F}" type="sibTrans" cxnId="{835FBA16-16BA-48E9-9FA4-F2E6A8F7B44A}">
      <dgm:prSet/>
      <dgm:spPr/>
      <dgm:t>
        <a:bodyPr/>
        <a:lstStyle/>
        <a:p>
          <a:endParaRPr lang="en-US"/>
        </a:p>
      </dgm:t>
    </dgm:pt>
    <dgm:pt modelId="{4708D11F-47B6-4818-9D16-D132EFEFF26D}">
      <dgm:prSet/>
      <dgm:spPr/>
      <dgm:t>
        <a:bodyPr/>
        <a:lstStyle/>
        <a:p>
          <a:r>
            <a:rPr lang="en-US" dirty="0"/>
            <a:t>Senior Public Health Analyst (New York)</a:t>
          </a:r>
        </a:p>
      </dgm:t>
    </dgm:pt>
    <dgm:pt modelId="{0440530E-CF8F-4D63-B981-E445E6975221}" type="parTrans" cxnId="{5C37E80D-796B-45D3-8CB6-7DC3D699B0D0}">
      <dgm:prSet/>
      <dgm:spPr/>
      <dgm:t>
        <a:bodyPr/>
        <a:lstStyle/>
        <a:p>
          <a:endParaRPr lang="en-US"/>
        </a:p>
      </dgm:t>
    </dgm:pt>
    <dgm:pt modelId="{5EAAF150-0B60-4A37-A087-79D2E52E11F6}" type="sibTrans" cxnId="{5C37E80D-796B-45D3-8CB6-7DC3D699B0D0}">
      <dgm:prSet/>
      <dgm:spPr/>
      <dgm:t>
        <a:bodyPr/>
        <a:lstStyle/>
        <a:p>
          <a:endParaRPr lang="en-US"/>
        </a:p>
      </dgm:t>
    </dgm:pt>
    <dgm:pt modelId="{0A147970-2B18-402D-928E-A9BF3240DE01}">
      <dgm:prSet/>
      <dgm:spPr/>
      <dgm:t>
        <a:bodyPr/>
        <a:lstStyle/>
        <a:p>
          <a:r>
            <a:rPr lang="en-US" dirty="0"/>
            <a:t>Senior Public Health Specialist (Washington)</a:t>
          </a:r>
        </a:p>
      </dgm:t>
    </dgm:pt>
    <dgm:pt modelId="{1349F23A-E0DE-41D8-8956-98AAEFC56DD8}" type="parTrans" cxnId="{7508235E-BC89-404E-994B-DE03520B5D48}">
      <dgm:prSet/>
      <dgm:spPr/>
      <dgm:t>
        <a:bodyPr/>
        <a:lstStyle/>
        <a:p>
          <a:endParaRPr lang="en-US"/>
        </a:p>
      </dgm:t>
    </dgm:pt>
    <dgm:pt modelId="{BFAB7752-190A-4FD1-961A-FA1685955B24}" type="sibTrans" cxnId="{7508235E-BC89-404E-994B-DE03520B5D48}">
      <dgm:prSet/>
      <dgm:spPr/>
      <dgm:t>
        <a:bodyPr/>
        <a:lstStyle/>
        <a:p>
          <a:endParaRPr lang="en-US"/>
        </a:p>
      </dgm:t>
    </dgm:pt>
    <dgm:pt modelId="{D326C7F3-37D6-4DE3-A9D5-C82DDF96720E}">
      <dgm:prSet/>
      <dgm:spPr/>
      <dgm:t>
        <a:bodyPr/>
        <a:lstStyle/>
        <a:p>
          <a:r>
            <a:rPr lang="en-US" dirty="0"/>
            <a:t>Senior Public Health Specialist (Chicago)</a:t>
          </a:r>
        </a:p>
      </dgm:t>
    </dgm:pt>
    <dgm:pt modelId="{435B45A0-73D0-445C-A392-9CAE804E245D}" type="parTrans" cxnId="{9245F153-AD92-4D2D-B20A-610420B49CAB}">
      <dgm:prSet/>
      <dgm:spPr/>
      <dgm:t>
        <a:bodyPr/>
        <a:lstStyle/>
        <a:p>
          <a:endParaRPr lang="en-US"/>
        </a:p>
      </dgm:t>
    </dgm:pt>
    <dgm:pt modelId="{130FD357-1407-4D80-84CA-045C5A7C35B9}" type="sibTrans" cxnId="{9245F153-AD92-4D2D-B20A-610420B49CAB}">
      <dgm:prSet/>
      <dgm:spPr/>
      <dgm:t>
        <a:bodyPr/>
        <a:lstStyle/>
        <a:p>
          <a:endParaRPr lang="en-US"/>
        </a:p>
      </dgm:t>
    </dgm:pt>
    <dgm:pt modelId="{53EB6164-01A6-4DF9-913E-AF6ED9DC25DD}">
      <dgm:prSet/>
      <dgm:spPr/>
      <dgm:t>
        <a:bodyPr/>
        <a:lstStyle/>
        <a:p>
          <a:r>
            <a:rPr lang="en-US" dirty="0"/>
            <a:t>Senior Public Health Specialist (Chicago)</a:t>
          </a:r>
        </a:p>
      </dgm:t>
    </dgm:pt>
    <dgm:pt modelId="{F67ECFCC-4B0E-4DAD-AB1D-A0BFD0607B71}" type="parTrans" cxnId="{3E3FCF58-04A3-4B34-9ACD-AB1070727970}">
      <dgm:prSet/>
      <dgm:spPr/>
      <dgm:t>
        <a:bodyPr/>
        <a:lstStyle/>
        <a:p>
          <a:endParaRPr lang="en-US"/>
        </a:p>
      </dgm:t>
    </dgm:pt>
    <dgm:pt modelId="{2DF144E2-B5D9-475A-8E91-5600B7C4D995}" type="sibTrans" cxnId="{3E3FCF58-04A3-4B34-9ACD-AB1070727970}">
      <dgm:prSet/>
      <dgm:spPr/>
      <dgm:t>
        <a:bodyPr/>
        <a:lstStyle/>
        <a:p>
          <a:endParaRPr lang="en-US"/>
        </a:p>
      </dgm:t>
    </dgm:pt>
    <dgm:pt modelId="{FB76F405-A525-4ED2-8F2E-87D606D29268}">
      <dgm:prSet/>
      <dgm:spPr/>
      <dgm:t>
        <a:bodyPr/>
        <a:lstStyle/>
        <a:p>
          <a:r>
            <a:rPr lang="en-US" dirty="0"/>
            <a:t>Senior Public Health Specialist (Los Angeles)</a:t>
          </a:r>
        </a:p>
      </dgm:t>
    </dgm:pt>
    <dgm:pt modelId="{5FE387ED-EE2C-4A07-81AD-3081E0D0F778}" type="parTrans" cxnId="{F1F86850-5D79-4CCB-9BC4-CC3EE4AE2E57}">
      <dgm:prSet/>
      <dgm:spPr/>
      <dgm:t>
        <a:bodyPr/>
        <a:lstStyle/>
        <a:p>
          <a:endParaRPr lang="en-US"/>
        </a:p>
      </dgm:t>
    </dgm:pt>
    <dgm:pt modelId="{CDC5E3A3-9318-4F38-93D5-3643C1FC5ACE}" type="sibTrans" cxnId="{F1F86850-5D79-4CCB-9BC4-CC3EE4AE2E57}">
      <dgm:prSet/>
      <dgm:spPr/>
      <dgm:t>
        <a:bodyPr/>
        <a:lstStyle/>
        <a:p>
          <a:endParaRPr lang="en-US"/>
        </a:p>
      </dgm:t>
    </dgm:pt>
    <dgm:pt modelId="{2208EC3E-F480-4C34-B357-B512A5106553}">
      <dgm:prSet/>
      <dgm:spPr/>
      <dgm:t>
        <a:bodyPr/>
        <a:lstStyle/>
        <a:p>
          <a:r>
            <a:rPr lang="en-US" dirty="0"/>
            <a:t>Senior Public Health Specialist (Oakland) Vacant</a:t>
          </a:r>
        </a:p>
      </dgm:t>
    </dgm:pt>
    <dgm:pt modelId="{9DA4C042-DA26-4B25-84B4-BF7624D7D742}" type="parTrans" cxnId="{A2527AE3-0415-4531-AC23-FF862D3A3DA5}">
      <dgm:prSet/>
      <dgm:spPr/>
      <dgm:t>
        <a:bodyPr/>
        <a:lstStyle/>
        <a:p>
          <a:endParaRPr lang="en-US"/>
        </a:p>
      </dgm:t>
    </dgm:pt>
    <dgm:pt modelId="{CCA07B9C-88AB-4EF5-97A3-75316C4BDAEF}" type="sibTrans" cxnId="{A2527AE3-0415-4531-AC23-FF862D3A3DA5}">
      <dgm:prSet/>
      <dgm:spPr/>
      <dgm:t>
        <a:bodyPr/>
        <a:lstStyle/>
        <a:p>
          <a:endParaRPr lang="en-US"/>
        </a:p>
      </dgm:t>
    </dgm:pt>
    <dgm:pt modelId="{295CF054-B310-4EF0-94C3-C4BBFEA24BEE}">
      <dgm:prSet/>
      <dgm:spPr/>
      <dgm:t>
        <a:bodyPr/>
        <a:lstStyle/>
        <a:p>
          <a:r>
            <a:rPr lang="en-US"/>
            <a:t>Administrative Chief</a:t>
          </a:r>
        </a:p>
      </dgm:t>
    </dgm:pt>
    <dgm:pt modelId="{FCAE70A4-162C-498C-8A34-A5C1BF3B7C89}" type="parTrans" cxnId="{98425DF7-8D09-468B-8641-FBD09DC37772}">
      <dgm:prSet/>
      <dgm:spPr/>
    </dgm:pt>
    <dgm:pt modelId="{8068EBD0-B317-4C0F-A4CB-D833A7C41C0F}" type="sibTrans" cxnId="{98425DF7-8D09-468B-8641-FBD09DC37772}">
      <dgm:prSet/>
      <dgm:spPr/>
    </dgm:pt>
    <dgm:pt modelId="{9BF9F79F-EC84-4AFE-886F-2D1DD047A0EB}" type="pres">
      <dgm:prSet presAssocID="{C50CA479-2185-45D7-8E3A-CB26E8CB26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B4A73D-5E8B-4674-9258-99D8B89D471E}" type="pres">
      <dgm:prSet presAssocID="{0215DD96-CF36-49CA-86F1-2A9A86E14D87}" presName="hierRoot1" presStyleCnt="0">
        <dgm:presLayoutVars>
          <dgm:hierBranch val="init"/>
        </dgm:presLayoutVars>
      </dgm:prSet>
      <dgm:spPr/>
    </dgm:pt>
    <dgm:pt modelId="{94249450-2D1A-4E68-A5CD-D05273E9FA46}" type="pres">
      <dgm:prSet presAssocID="{0215DD96-CF36-49CA-86F1-2A9A86E14D87}" presName="rootComposite1" presStyleCnt="0"/>
      <dgm:spPr/>
    </dgm:pt>
    <dgm:pt modelId="{7801B580-815C-4410-BE83-67E9C305287C}" type="pres">
      <dgm:prSet presAssocID="{0215DD96-CF36-49CA-86F1-2A9A86E14D87}" presName="rootText1" presStyleLbl="node0" presStyleIdx="0" presStyleCnt="1">
        <dgm:presLayoutVars>
          <dgm:chPref val="3"/>
        </dgm:presLayoutVars>
      </dgm:prSet>
      <dgm:spPr/>
    </dgm:pt>
    <dgm:pt modelId="{8347E4BA-3447-4784-9D84-26B181A381EA}" type="pres">
      <dgm:prSet presAssocID="{0215DD96-CF36-49CA-86F1-2A9A86E14D87}" presName="rootConnector1" presStyleLbl="node1" presStyleIdx="0" presStyleCnt="0"/>
      <dgm:spPr/>
    </dgm:pt>
    <dgm:pt modelId="{0783704B-731A-488C-89D8-948D204D8309}" type="pres">
      <dgm:prSet presAssocID="{0215DD96-CF36-49CA-86F1-2A9A86E14D87}" presName="hierChild2" presStyleCnt="0"/>
      <dgm:spPr/>
    </dgm:pt>
    <dgm:pt modelId="{0730A93A-C9FF-4B51-8915-9C73C0C3E75C}" type="pres">
      <dgm:prSet presAssocID="{D6AAD034-A787-4958-8E2E-0E4A59E48266}" presName="Name37" presStyleLbl="parChTrans1D2" presStyleIdx="0" presStyleCnt="1"/>
      <dgm:spPr/>
    </dgm:pt>
    <dgm:pt modelId="{9C77E602-4E9A-4199-AC60-D379E77E8BE4}" type="pres">
      <dgm:prSet presAssocID="{C6030089-9195-43A9-B044-BD51D494BFCA}" presName="hierRoot2" presStyleCnt="0">
        <dgm:presLayoutVars>
          <dgm:hierBranch val="init"/>
        </dgm:presLayoutVars>
      </dgm:prSet>
      <dgm:spPr/>
    </dgm:pt>
    <dgm:pt modelId="{391735E7-E6FB-4846-BE4B-5CEBBF14F77A}" type="pres">
      <dgm:prSet presAssocID="{C6030089-9195-43A9-B044-BD51D494BFCA}" presName="rootComposite" presStyleCnt="0"/>
      <dgm:spPr/>
    </dgm:pt>
    <dgm:pt modelId="{A232025A-08A1-4B28-B26D-F461A57F3B44}" type="pres">
      <dgm:prSet presAssocID="{C6030089-9195-43A9-B044-BD51D494BFCA}" presName="rootText" presStyleLbl="node2" presStyleIdx="0" presStyleCnt="1">
        <dgm:presLayoutVars>
          <dgm:chPref val="3"/>
        </dgm:presLayoutVars>
      </dgm:prSet>
      <dgm:spPr/>
    </dgm:pt>
    <dgm:pt modelId="{30BCE69C-2B89-4106-A516-DB75498B9150}" type="pres">
      <dgm:prSet presAssocID="{C6030089-9195-43A9-B044-BD51D494BFCA}" presName="rootConnector" presStyleLbl="node2" presStyleIdx="0" presStyleCnt="1"/>
      <dgm:spPr/>
    </dgm:pt>
    <dgm:pt modelId="{02BA4817-CB2C-43CD-AF69-210444C6E6CB}" type="pres">
      <dgm:prSet presAssocID="{C6030089-9195-43A9-B044-BD51D494BFCA}" presName="hierChild4" presStyleCnt="0"/>
      <dgm:spPr/>
    </dgm:pt>
    <dgm:pt modelId="{51CE1C0A-AC05-4030-BCAE-D059C8AF457A}" type="pres">
      <dgm:prSet presAssocID="{4B009442-58B3-41F3-B776-416F0F9FBC8E}" presName="Name37" presStyleLbl="parChTrans1D3" presStyleIdx="0" presStyleCnt="1"/>
      <dgm:spPr/>
    </dgm:pt>
    <dgm:pt modelId="{6B568423-5645-449A-90D2-202395698EBF}" type="pres">
      <dgm:prSet presAssocID="{82404C45-6977-4E78-8C2C-F5784F93313D}" presName="hierRoot2" presStyleCnt="0">
        <dgm:presLayoutVars>
          <dgm:hierBranch val="init"/>
        </dgm:presLayoutVars>
      </dgm:prSet>
      <dgm:spPr/>
    </dgm:pt>
    <dgm:pt modelId="{7C86040E-7235-4AEB-85CF-7A70C06B540C}" type="pres">
      <dgm:prSet presAssocID="{82404C45-6977-4E78-8C2C-F5784F93313D}" presName="rootComposite" presStyleCnt="0"/>
      <dgm:spPr/>
    </dgm:pt>
    <dgm:pt modelId="{38C0B320-2E0E-40AF-AF90-DB7359832FB7}" type="pres">
      <dgm:prSet presAssocID="{82404C45-6977-4E78-8C2C-F5784F93313D}" presName="rootText" presStyleLbl="node3" presStyleIdx="0" presStyleCnt="1">
        <dgm:presLayoutVars>
          <dgm:chPref val="3"/>
        </dgm:presLayoutVars>
      </dgm:prSet>
      <dgm:spPr/>
    </dgm:pt>
    <dgm:pt modelId="{60C888AD-41B4-4467-A638-DB3A748EB31F}" type="pres">
      <dgm:prSet presAssocID="{82404C45-6977-4E78-8C2C-F5784F93313D}" presName="rootConnector" presStyleLbl="node3" presStyleIdx="0" presStyleCnt="1"/>
      <dgm:spPr/>
    </dgm:pt>
    <dgm:pt modelId="{3DC301E0-24B3-4A3E-85FB-9AD15BC5FA45}" type="pres">
      <dgm:prSet presAssocID="{82404C45-6977-4E78-8C2C-F5784F93313D}" presName="hierChild4" presStyleCnt="0"/>
      <dgm:spPr/>
    </dgm:pt>
    <dgm:pt modelId="{7E927AA9-9038-414D-880C-7CC5A3AE5603}" type="pres">
      <dgm:prSet presAssocID="{0440530E-CF8F-4D63-B981-E445E6975221}" presName="Name37" presStyleLbl="parChTrans1D4" presStyleIdx="0" presStyleCnt="7"/>
      <dgm:spPr/>
    </dgm:pt>
    <dgm:pt modelId="{BFC4AE6F-B628-4F56-8759-BF3202337223}" type="pres">
      <dgm:prSet presAssocID="{4708D11F-47B6-4818-9D16-D132EFEFF26D}" presName="hierRoot2" presStyleCnt="0">
        <dgm:presLayoutVars>
          <dgm:hierBranch val="init"/>
        </dgm:presLayoutVars>
      </dgm:prSet>
      <dgm:spPr/>
    </dgm:pt>
    <dgm:pt modelId="{0EFAD6CE-FD4F-4361-8AD4-8D8123EFBC20}" type="pres">
      <dgm:prSet presAssocID="{4708D11F-47B6-4818-9D16-D132EFEFF26D}" presName="rootComposite" presStyleCnt="0"/>
      <dgm:spPr/>
    </dgm:pt>
    <dgm:pt modelId="{7A6B6409-0A80-43AB-A21B-92E1C2F9DAD7}" type="pres">
      <dgm:prSet presAssocID="{4708D11F-47B6-4818-9D16-D132EFEFF26D}" presName="rootText" presStyleLbl="node4" presStyleIdx="0" presStyleCnt="7">
        <dgm:presLayoutVars>
          <dgm:chPref val="3"/>
        </dgm:presLayoutVars>
      </dgm:prSet>
      <dgm:spPr/>
    </dgm:pt>
    <dgm:pt modelId="{57ACFFCF-4A0D-4DC2-A3F6-29909171F8FE}" type="pres">
      <dgm:prSet presAssocID="{4708D11F-47B6-4818-9D16-D132EFEFF26D}" presName="rootConnector" presStyleLbl="node4" presStyleIdx="0" presStyleCnt="7"/>
      <dgm:spPr/>
    </dgm:pt>
    <dgm:pt modelId="{A1F80530-5ED9-41B1-A89A-08E758098F50}" type="pres">
      <dgm:prSet presAssocID="{4708D11F-47B6-4818-9D16-D132EFEFF26D}" presName="hierChild4" presStyleCnt="0"/>
      <dgm:spPr/>
    </dgm:pt>
    <dgm:pt modelId="{21801A24-6F07-4086-88D8-9ED64C13A174}" type="pres">
      <dgm:prSet presAssocID="{4708D11F-47B6-4818-9D16-D132EFEFF26D}" presName="hierChild5" presStyleCnt="0"/>
      <dgm:spPr/>
    </dgm:pt>
    <dgm:pt modelId="{0BA121A3-8A74-48AF-9701-33613F105047}" type="pres">
      <dgm:prSet presAssocID="{1349F23A-E0DE-41D8-8956-98AAEFC56DD8}" presName="Name37" presStyleLbl="parChTrans1D4" presStyleIdx="1" presStyleCnt="7"/>
      <dgm:spPr/>
    </dgm:pt>
    <dgm:pt modelId="{0EF379FD-A59D-4D78-8C27-D7A6EA262209}" type="pres">
      <dgm:prSet presAssocID="{0A147970-2B18-402D-928E-A9BF3240DE01}" presName="hierRoot2" presStyleCnt="0">
        <dgm:presLayoutVars>
          <dgm:hierBranch val="init"/>
        </dgm:presLayoutVars>
      </dgm:prSet>
      <dgm:spPr/>
    </dgm:pt>
    <dgm:pt modelId="{F4314273-8EBF-4E54-A51F-BDA586FD1084}" type="pres">
      <dgm:prSet presAssocID="{0A147970-2B18-402D-928E-A9BF3240DE01}" presName="rootComposite" presStyleCnt="0"/>
      <dgm:spPr/>
    </dgm:pt>
    <dgm:pt modelId="{9DB18088-34E4-4094-B6A7-B6E73386D154}" type="pres">
      <dgm:prSet presAssocID="{0A147970-2B18-402D-928E-A9BF3240DE01}" presName="rootText" presStyleLbl="node4" presStyleIdx="1" presStyleCnt="7" custLinFactX="-30521" custLinFactY="-42387" custLinFactNeighborX="-100000" custLinFactNeighborY="-100000">
        <dgm:presLayoutVars>
          <dgm:chPref val="3"/>
        </dgm:presLayoutVars>
      </dgm:prSet>
      <dgm:spPr/>
    </dgm:pt>
    <dgm:pt modelId="{3B2BC5BF-1E5D-4A9D-8936-43C8DD63DA63}" type="pres">
      <dgm:prSet presAssocID="{0A147970-2B18-402D-928E-A9BF3240DE01}" presName="rootConnector" presStyleLbl="node4" presStyleIdx="1" presStyleCnt="7"/>
      <dgm:spPr/>
    </dgm:pt>
    <dgm:pt modelId="{EB9D31BD-2CB1-4DA4-9CDD-94E51201975D}" type="pres">
      <dgm:prSet presAssocID="{0A147970-2B18-402D-928E-A9BF3240DE01}" presName="hierChild4" presStyleCnt="0"/>
      <dgm:spPr/>
    </dgm:pt>
    <dgm:pt modelId="{3A022BE3-F2AC-4271-8792-FA70D77AD068}" type="pres">
      <dgm:prSet presAssocID="{0A147970-2B18-402D-928E-A9BF3240DE01}" presName="hierChild5" presStyleCnt="0"/>
      <dgm:spPr/>
    </dgm:pt>
    <dgm:pt modelId="{2996C8A8-D399-44B6-9FD7-5EBEEF3C5BD8}" type="pres">
      <dgm:prSet presAssocID="{435B45A0-73D0-445C-A392-9CAE804E245D}" presName="Name37" presStyleLbl="parChTrans1D4" presStyleIdx="2" presStyleCnt="7"/>
      <dgm:spPr/>
    </dgm:pt>
    <dgm:pt modelId="{CE5371B8-9850-417B-9E3F-5E2A1B78828C}" type="pres">
      <dgm:prSet presAssocID="{D326C7F3-37D6-4DE3-A9D5-C82DDF96720E}" presName="hierRoot2" presStyleCnt="0">
        <dgm:presLayoutVars>
          <dgm:hierBranch val="init"/>
        </dgm:presLayoutVars>
      </dgm:prSet>
      <dgm:spPr/>
    </dgm:pt>
    <dgm:pt modelId="{A628C0CA-D97E-4F3D-8F15-E52ED1CA2100}" type="pres">
      <dgm:prSet presAssocID="{D326C7F3-37D6-4DE3-A9D5-C82DDF96720E}" presName="rootComposite" presStyleCnt="0"/>
      <dgm:spPr/>
    </dgm:pt>
    <dgm:pt modelId="{F118DB84-7FDF-4BAE-9F3D-E0F916B2A81C}" type="pres">
      <dgm:prSet presAssocID="{D326C7F3-37D6-4DE3-A9D5-C82DDF96720E}" presName="rootText" presStyleLbl="node4" presStyleIdx="2" presStyleCnt="7" custLinFactY="-26566" custLinFactNeighborY="-100000">
        <dgm:presLayoutVars>
          <dgm:chPref val="3"/>
        </dgm:presLayoutVars>
      </dgm:prSet>
      <dgm:spPr/>
    </dgm:pt>
    <dgm:pt modelId="{93F1BE13-6D59-4EFD-8884-8ED45FC16FF4}" type="pres">
      <dgm:prSet presAssocID="{D326C7F3-37D6-4DE3-A9D5-C82DDF96720E}" presName="rootConnector" presStyleLbl="node4" presStyleIdx="2" presStyleCnt="7"/>
      <dgm:spPr/>
    </dgm:pt>
    <dgm:pt modelId="{B9D345CE-50BF-44CC-8DF8-33C37B1DCEDE}" type="pres">
      <dgm:prSet presAssocID="{D326C7F3-37D6-4DE3-A9D5-C82DDF96720E}" presName="hierChild4" presStyleCnt="0"/>
      <dgm:spPr/>
    </dgm:pt>
    <dgm:pt modelId="{86652D80-A68A-4E27-95DB-7A2A9A234356}" type="pres">
      <dgm:prSet presAssocID="{D326C7F3-37D6-4DE3-A9D5-C82DDF96720E}" presName="hierChild5" presStyleCnt="0"/>
      <dgm:spPr/>
    </dgm:pt>
    <dgm:pt modelId="{9A075EC2-0528-423C-AD84-3E05339E73B0}" type="pres">
      <dgm:prSet presAssocID="{F67ECFCC-4B0E-4DAD-AB1D-A0BFD0607B71}" presName="Name37" presStyleLbl="parChTrans1D4" presStyleIdx="3" presStyleCnt="7"/>
      <dgm:spPr/>
    </dgm:pt>
    <dgm:pt modelId="{217B81F4-C446-4585-83E9-3FACB4320A05}" type="pres">
      <dgm:prSet presAssocID="{53EB6164-01A6-4DF9-913E-AF6ED9DC25DD}" presName="hierRoot2" presStyleCnt="0">
        <dgm:presLayoutVars>
          <dgm:hierBranch val="r"/>
        </dgm:presLayoutVars>
      </dgm:prSet>
      <dgm:spPr/>
    </dgm:pt>
    <dgm:pt modelId="{7D2D56E5-EDE8-43A5-B925-E392926D517D}" type="pres">
      <dgm:prSet presAssocID="{53EB6164-01A6-4DF9-913E-AF6ED9DC25DD}" presName="rootComposite" presStyleCnt="0"/>
      <dgm:spPr/>
    </dgm:pt>
    <dgm:pt modelId="{C5DAE67D-9156-4B2C-9249-4CE7E69178FF}" type="pres">
      <dgm:prSet presAssocID="{53EB6164-01A6-4DF9-913E-AF6ED9DC25DD}" presName="rootText" presStyleLbl="node4" presStyleIdx="3" presStyleCnt="7" custLinFactX="-30521" custLinFactY="-100000" custLinFactNeighborX="-100000" custLinFactNeighborY="-168953">
        <dgm:presLayoutVars>
          <dgm:chPref val="3"/>
        </dgm:presLayoutVars>
      </dgm:prSet>
      <dgm:spPr/>
    </dgm:pt>
    <dgm:pt modelId="{55E516FF-45FC-42C9-9ED2-B5F1E23F497F}" type="pres">
      <dgm:prSet presAssocID="{53EB6164-01A6-4DF9-913E-AF6ED9DC25DD}" presName="rootConnector" presStyleLbl="node4" presStyleIdx="3" presStyleCnt="7"/>
      <dgm:spPr/>
    </dgm:pt>
    <dgm:pt modelId="{0EC84BB7-D34C-41DD-ADB4-0C722AAB804D}" type="pres">
      <dgm:prSet presAssocID="{53EB6164-01A6-4DF9-913E-AF6ED9DC25DD}" presName="hierChild4" presStyleCnt="0"/>
      <dgm:spPr/>
    </dgm:pt>
    <dgm:pt modelId="{8A603405-650D-49CA-A241-4BF72296FCE2}" type="pres">
      <dgm:prSet presAssocID="{53EB6164-01A6-4DF9-913E-AF6ED9DC25DD}" presName="hierChild5" presStyleCnt="0"/>
      <dgm:spPr/>
    </dgm:pt>
    <dgm:pt modelId="{526C6A81-B1FD-49E3-BC96-97467FC6AFB1}" type="pres">
      <dgm:prSet presAssocID="{5FE387ED-EE2C-4A07-81AD-3081E0D0F778}" presName="Name37" presStyleLbl="parChTrans1D4" presStyleIdx="4" presStyleCnt="7"/>
      <dgm:spPr/>
    </dgm:pt>
    <dgm:pt modelId="{4050851B-1CA1-4849-862D-DDB4132542C4}" type="pres">
      <dgm:prSet presAssocID="{FB76F405-A525-4ED2-8F2E-87D606D29268}" presName="hierRoot2" presStyleCnt="0">
        <dgm:presLayoutVars>
          <dgm:hierBranch val="init"/>
        </dgm:presLayoutVars>
      </dgm:prSet>
      <dgm:spPr/>
    </dgm:pt>
    <dgm:pt modelId="{626AD911-51FB-4780-B8E2-45E346C53154}" type="pres">
      <dgm:prSet presAssocID="{FB76F405-A525-4ED2-8F2E-87D606D29268}" presName="rootComposite" presStyleCnt="0"/>
      <dgm:spPr/>
    </dgm:pt>
    <dgm:pt modelId="{2498F040-206E-4F75-8EEE-30A07A877B5D}" type="pres">
      <dgm:prSet presAssocID="{FB76F405-A525-4ED2-8F2E-87D606D29268}" presName="rootText" presStyleLbl="node4" presStyleIdx="4" presStyleCnt="7" custLinFactX="-33158" custLinFactY="-100000" custLinFactNeighborX="-100000" custLinFactNeighborY="-153132">
        <dgm:presLayoutVars>
          <dgm:chPref val="3"/>
        </dgm:presLayoutVars>
      </dgm:prSet>
      <dgm:spPr/>
    </dgm:pt>
    <dgm:pt modelId="{737B97B5-7D45-45B3-A14C-6951B5B0A878}" type="pres">
      <dgm:prSet presAssocID="{FB76F405-A525-4ED2-8F2E-87D606D29268}" presName="rootConnector" presStyleLbl="node4" presStyleIdx="4" presStyleCnt="7"/>
      <dgm:spPr/>
    </dgm:pt>
    <dgm:pt modelId="{B73E05BC-39E8-4622-A139-76B153E3CF94}" type="pres">
      <dgm:prSet presAssocID="{FB76F405-A525-4ED2-8F2E-87D606D29268}" presName="hierChild4" presStyleCnt="0"/>
      <dgm:spPr/>
    </dgm:pt>
    <dgm:pt modelId="{005AB7BB-F094-4D26-9692-098899B6EDEA}" type="pres">
      <dgm:prSet presAssocID="{FB76F405-A525-4ED2-8F2E-87D606D29268}" presName="hierChild5" presStyleCnt="0"/>
      <dgm:spPr/>
    </dgm:pt>
    <dgm:pt modelId="{D0FD533C-825C-4502-A68D-71BF50238866}" type="pres">
      <dgm:prSet presAssocID="{9DA4C042-DA26-4B25-84B4-BF7624D7D742}" presName="Name37" presStyleLbl="parChTrans1D4" presStyleIdx="5" presStyleCnt="7"/>
      <dgm:spPr/>
    </dgm:pt>
    <dgm:pt modelId="{30A7FF76-F247-4EB1-92CF-D342F517F5F5}" type="pres">
      <dgm:prSet presAssocID="{2208EC3E-F480-4C34-B357-B512A5106553}" presName="hierRoot2" presStyleCnt="0">
        <dgm:presLayoutVars>
          <dgm:hierBranch val="init"/>
        </dgm:presLayoutVars>
      </dgm:prSet>
      <dgm:spPr/>
    </dgm:pt>
    <dgm:pt modelId="{81D28529-4EBA-4801-BA3B-46AF35635436}" type="pres">
      <dgm:prSet presAssocID="{2208EC3E-F480-4C34-B357-B512A5106553}" presName="rootComposite" presStyleCnt="0"/>
      <dgm:spPr/>
    </dgm:pt>
    <dgm:pt modelId="{F27A4AB7-23CB-4EE6-8C98-D0B2704CFD16}" type="pres">
      <dgm:prSet presAssocID="{2208EC3E-F480-4C34-B357-B512A5106553}" presName="rootText" presStyleLbl="node4" presStyleIdx="5" presStyleCnt="7" custLinFactY="-195520" custLinFactNeighborX="1318" custLinFactNeighborY="-200000">
        <dgm:presLayoutVars>
          <dgm:chPref val="3"/>
        </dgm:presLayoutVars>
      </dgm:prSet>
      <dgm:spPr/>
    </dgm:pt>
    <dgm:pt modelId="{CC9017E1-41EC-4812-8849-A23FEC2C841F}" type="pres">
      <dgm:prSet presAssocID="{2208EC3E-F480-4C34-B357-B512A5106553}" presName="rootConnector" presStyleLbl="node4" presStyleIdx="5" presStyleCnt="7"/>
      <dgm:spPr/>
    </dgm:pt>
    <dgm:pt modelId="{D81DDDE4-E6C4-44DD-AF6D-6284376C24D2}" type="pres">
      <dgm:prSet presAssocID="{2208EC3E-F480-4C34-B357-B512A5106553}" presName="hierChild4" presStyleCnt="0"/>
      <dgm:spPr/>
    </dgm:pt>
    <dgm:pt modelId="{3139347A-533F-40DA-A1A9-22183CF7D33E}" type="pres">
      <dgm:prSet presAssocID="{2208EC3E-F480-4C34-B357-B512A5106553}" presName="hierChild5" presStyleCnt="0"/>
      <dgm:spPr/>
    </dgm:pt>
    <dgm:pt modelId="{A95F038F-ACB0-4147-A8EC-9FC224282847}" type="pres">
      <dgm:prSet presAssocID="{FCAE70A4-162C-498C-8A34-A5C1BF3B7C89}" presName="Name37" presStyleLbl="parChTrans1D4" presStyleIdx="6" presStyleCnt="7"/>
      <dgm:spPr/>
    </dgm:pt>
    <dgm:pt modelId="{4BBCEA08-6A15-4732-A5B9-27A9489D0D56}" type="pres">
      <dgm:prSet presAssocID="{295CF054-B310-4EF0-94C3-C4BBFEA24BEE}" presName="hierRoot2" presStyleCnt="0">
        <dgm:presLayoutVars>
          <dgm:hierBranch val="init"/>
        </dgm:presLayoutVars>
      </dgm:prSet>
      <dgm:spPr/>
    </dgm:pt>
    <dgm:pt modelId="{F11453CD-5977-449A-B4B5-5754044A629B}" type="pres">
      <dgm:prSet presAssocID="{295CF054-B310-4EF0-94C3-C4BBFEA24BEE}" presName="rootComposite" presStyleCnt="0"/>
      <dgm:spPr/>
    </dgm:pt>
    <dgm:pt modelId="{E0C640AB-EC68-4782-900E-2D518F31855F}" type="pres">
      <dgm:prSet presAssocID="{295CF054-B310-4EF0-94C3-C4BBFEA24BEE}" presName="rootText" presStyleLbl="node4" presStyleIdx="6" presStyleCnt="7" custLinFactY="-169770" custLinFactNeighborX="-498" custLinFactNeighborY="-200000">
        <dgm:presLayoutVars>
          <dgm:chPref val="3"/>
        </dgm:presLayoutVars>
      </dgm:prSet>
      <dgm:spPr/>
    </dgm:pt>
    <dgm:pt modelId="{60AA4F31-3739-409B-A72D-7E3C6EB88814}" type="pres">
      <dgm:prSet presAssocID="{295CF054-B310-4EF0-94C3-C4BBFEA24BEE}" presName="rootConnector" presStyleLbl="node4" presStyleIdx="6" presStyleCnt="7"/>
      <dgm:spPr/>
    </dgm:pt>
    <dgm:pt modelId="{4CD7CFA8-AD41-4DBB-994A-7D1B8F0DEE9A}" type="pres">
      <dgm:prSet presAssocID="{295CF054-B310-4EF0-94C3-C4BBFEA24BEE}" presName="hierChild4" presStyleCnt="0"/>
      <dgm:spPr/>
    </dgm:pt>
    <dgm:pt modelId="{9CEC220B-36E4-406F-B6CF-4CF9183A57C6}" type="pres">
      <dgm:prSet presAssocID="{295CF054-B310-4EF0-94C3-C4BBFEA24BEE}" presName="hierChild5" presStyleCnt="0"/>
      <dgm:spPr/>
    </dgm:pt>
    <dgm:pt modelId="{6DC6B118-A40E-46AE-8704-1CC24CB7EAA1}" type="pres">
      <dgm:prSet presAssocID="{82404C45-6977-4E78-8C2C-F5784F93313D}" presName="hierChild5" presStyleCnt="0"/>
      <dgm:spPr/>
    </dgm:pt>
    <dgm:pt modelId="{1132AE3A-91CD-4451-B385-43F3960E0AF2}" type="pres">
      <dgm:prSet presAssocID="{C6030089-9195-43A9-B044-BD51D494BFCA}" presName="hierChild5" presStyleCnt="0"/>
      <dgm:spPr/>
    </dgm:pt>
    <dgm:pt modelId="{66E15160-87FD-4F6F-9F23-F4F3DF4BAAD4}" type="pres">
      <dgm:prSet presAssocID="{0215DD96-CF36-49CA-86F1-2A9A86E14D87}" presName="hierChild3" presStyleCnt="0"/>
      <dgm:spPr/>
    </dgm:pt>
  </dgm:ptLst>
  <dgm:cxnLst>
    <dgm:cxn modelId="{87159E08-41AC-46C8-86A4-5B1AA7D11842}" srcId="{0215DD96-CF36-49CA-86F1-2A9A86E14D87}" destId="{C6030089-9195-43A9-B044-BD51D494BFCA}" srcOrd="0" destOrd="0" parTransId="{D6AAD034-A787-4958-8E2E-0E4A59E48266}" sibTransId="{58B38D3B-A8A7-4D19-9057-952ED01332FE}"/>
    <dgm:cxn modelId="{25CD5F0D-220D-41CC-B92B-B7918429F44A}" type="presOf" srcId="{295CF054-B310-4EF0-94C3-C4BBFEA24BEE}" destId="{E0C640AB-EC68-4782-900E-2D518F31855F}" srcOrd="0" destOrd="0" presId="urn:microsoft.com/office/officeart/2005/8/layout/orgChart1"/>
    <dgm:cxn modelId="{5C37E80D-796B-45D3-8CB6-7DC3D699B0D0}" srcId="{82404C45-6977-4E78-8C2C-F5784F93313D}" destId="{4708D11F-47B6-4818-9D16-D132EFEFF26D}" srcOrd="0" destOrd="0" parTransId="{0440530E-CF8F-4D63-B981-E445E6975221}" sibTransId="{5EAAF150-0B60-4A37-A087-79D2E52E11F6}"/>
    <dgm:cxn modelId="{27423112-2A72-4501-9F6F-64855E2692DC}" type="presOf" srcId="{82404C45-6977-4E78-8C2C-F5784F93313D}" destId="{60C888AD-41B4-4467-A638-DB3A748EB31F}" srcOrd="1" destOrd="0" presId="urn:microsoft.com/office/officeart/2005/8/layout/orgChart1"/>
    <dgm:cxn modelId="{835FBA16-16BA-48E9-9FA4-F2E6A8F7B44A}" srcId="{C6030089-9195-43A9-B044-BD51D494BFCA}" destId="{82404C45-6977-4E78-8C2C-F5784F93313D}" srcOrd="0" destOrd="0" parTransId="{4B009442-58B3-41F3-B776-416F0F9FBC8E}" sibTransId="{4E8F5C71-EB78-4384-B0EE-25D5E6EA472F}"/>
    <dgm:cxn modelId="{91D5061C-2375-4F38-81A0-5A814D75418E}" type="presOf" srcId="{0A147970-2B18-402D-928E-A9BF3240DE01}" destId="{3B2BC5BF-1E5D-4A9D-8936-43C8DD63DA63}" srcOrd="1" destOrd="0" presId="urn:microsoft.com/office/officeart/2005/8/layout/orgChart1"/>
    <dgm:cxn modelId="{E0354021-C87E-4844-892B-C8CBA090E335}" type="presOf" srcId="{2208EC3E-F480-4C34-B357-B512A5106553}" destId="{CC9017E1-41EC-4812-8849-A23FEC2C841F}" srcOrd="1" destOrd="0" presId="urn:microsoft.com/office/officeart/2005/8/layout/orgChart1"/>
    <dgm:cxn modelId="{84041D27-004B-43F5-9720-F3AF9221B59C}" type="presOf" srcId="{1349F23A-E0DE-41D8-8956-98AAEFC56DD8}" destId="{0BA121A3-8A74-48AF-9701-33613F105047}" srcOrd="0" destOrd="0" presId="urn:microsoft.com/office/officeart/2005/8/layout/orgChart1"/>
    <dgm:cxn modelId="{240F9F27-E608-41B9-BBB5-AD89FA848E2B}" type="presOf" srcId="{D6AAD034-A787-4958-8E2E-0E4A59E48266}" destId="{0730A93A-C9FF-4B51-8915-9C73C0C3E75C}" srcOrd="0" destOrd="0" presId="urn:microsoft.com/office/officeart/2005/8/layout/orgChart1"/>
    <dgm:cxn modelId="{6D099428-9298-4D32-9FE6-CFD4F0CE2099}" type="presOf" srcId="{0A147970-2B18-402D-928E-A9BF3240DE01}" destId="{9DB18088-34E4-4094-B6A7-B6E73386D154}" srcOrd="0" destOrd="0" presId="urn:microsoft.com/office/officeart/2005/8/layout/orgChart1"/>
    <dgm:cxn modelId="{48BF8A3E-4BAD-420C-954D-ED6A71F625A8}" type="presOf" srcId="{53EB6164-01A6-4DF9-913E-AF6ED9DC25DD}" destId="{C5DAE67D-9156-4B2C-9249-4CE7E69178FF}" srcOrd="0" destOrd="0" presId="urn:microsoft.com/office/officeart/2005/8/layout/orgChart1"/>
    <dgm:cxn modelId="{7508235E-BC89-404E-994B-DE03520B5D48}" srcId="{82404C45-6977-4E78-8C2C-F5784F93313D}" destId="{0A147970-2B18-402D-928E-A9BF3240DE01}" srcOrd="1" destOrd="0" parTransId="{1349F23A-E0DE-41D8-8956-98AAEFC56DD8}" sibTransId="{BFAB7752-190A-4FD1-961A-FA1685955B24}"/>
    <dgm:cxn modelId="{07EA6464-D569-4780-B44E-7F7069FA5A58}" type="presOf" srcId="{FB76F405-A525-4ED2-8F2E-87D606D29268}" destId="{737B97B5-7D45-45B3-A14C-6951B5B0A878}" srcOrd="1" destOrd="0" presId="urn:microsoft.com/office/officeart/2005/8/layout/orgChart1"/>
    <dgm:cxn modelId="{DA2C2848-6815-4425-803A-BAEBDDAE35DB}" type="presOf" srcId="{4708D11F-47B6-4818-9D16-D132EFEFF26D}" destId="{7A6B6409-0A80-43AB-A21B-92E1C2F9DAD7}" srcOrd="0" destOrd="0" presId="urn:microsoft.com/office/officeart/2005/8/layout/orgChart1"/>
    <dgm:cxn modelId="{ED77126C-2C37-4020-A8A8-DC17C9B8C52A}" type="presOf" srcId="{9DA4C042-DA26-4B25-84B4-BF7624D7D742}" destId="{D0FD533C-825C-4502-A68D-71BF50238866}" srcOrd="0" destOrd="0" presId="urn:microsoft.com/office/officeart/2005/8/layout/orgChart1"/>
    <dgm:cxn modelId="{11D1F24C-F519-4806-8EEA-A0025B509320}" type="presOf" srcId="{0215DD96-CF36-49CA-86F1-2A9A86E14D87}" destId="{8347E4BA-3447-4784-9D84-26B181A381EA}" srcOrd="1" destOrd="0" presId="urn:microsoft.com/office/officeart/2005/8/layout/orgChart1"/>
    <dgm:cxn modelId="{EBA0264F-5B3C-4391-8D8F-E5543EFDECE9}" type="presOf" srcId="{53EB6164-01A6-4DF9-913E-AF6ED9DC25DD}" destId="{55E516FF-45FC-42C9-9ED2-B5F1E23F497F}" srcOrd="1" destOrd="0" presId="urn:microsoft.com/office/officeart/2005/8/layout/orgChart1"/>
    <dgm:cxn modelId="{F1F86850-5D79-4CCB-9BC4-CC3EE4AE2E57}" srcId="{82404C45-6977-4E78-8C2C-F5784F93313D}" destId="{FB76F405-A525-4ED2-8F2E-87D606D29268}" srcOrd="4" destOrd="0" parTransId="{5FE387ED-EE2C-4A07-81AD-3081E0D0F778}" sibTransId="{CDC5E3A3-9318-4F38-93D5-3643C1FC5ACE}"/>
    <dgm:cxn modelId="{6177E270-DFB7-4818-92B8-A9490F566924}" type="presOf" srcId="{4B009442-58B3-41F3-B776-416F0F9FBC8E}" destId="{51CE1C0A-AC05-4030-BCAE-D059C8AF457A}" srcOrd="0" destOrd="0" presId="urn:microsoft.com/office/officeart/2005/8/layout/orgChart1"/>
    <dgm:cxn modelId="{E2F09971-D063-440B-8D5B-9846D9A3EA21}" type="presOf" srcId="{4708D11F-47B6-4818-9D16-D132EFEFF26D}" destId="{57ACFFCF-4A0D-4DC2-A3F6-29909171F8FE}" srcOrd="1" destOrd="0" presId="urn:microsoft.com/office/officeart/2005/8/layout/orgChart1"/>
    <dgm:cxn modelId="{9245F153-AD92-4D2D-B20A-610420B49CAB}" srcId="{82404C45-6977-4E78-8C2C-F5784F93313D}" destId="{D326C7F3-37D6-4DE3-A9D5-C82DDF96720E}" srcOrd="2" destOrd="0" parTransId="{435B45A0-73D0-445C-A392-9CAE804E245D}" sibTransId="{130FD357-1407-4D80-84CA-045C5A7C35B9}"/>
    <dgm:cxn modelId="{7F62D675-D1F9-4B45-BEB4-BA058A761364}" type="presOf" srcId="{FCAE70A4-162C-498C-8A34-A5C1BF3B7C89}" destId="{A95F038F-ACB0-4147-A8EC-9FC224282847}" srcOrd="0" destOrd="0" presId="urn:microsoft.com/office/officeart/2005/8/layout/orgChart1"/>
    <dgm:cxn modelId="{3E3FCF58-04A3-4B34-9ACD-AB1070727970}" srcId="{82404C45-6977-4E78-8C2C-F5784F93313D}" destId="{53EB6164-01A6-4DF9-913E-AF6ED9DC25DD}" srcOrd="3" destOrd="0" parTransId="{F67ECFCC-4B0E-4DAD-AB1D-A0BFD0607B71}" sibTransId="{2DF144E2-B5D9-475A-8E91-5600B7C4D995}"/>
    <dgm:cxn modelId="{40D0B779-EA11-4477-A777-89E430735146}" type="presOf" srcId="{F67ECFCC-4B0E-4DAD-AB1D-A0BFD0607B71}" destId="{9A075EC2-0528-423C-AD84-3E05339E73B0}" srcOrd="0" destOrd="0" presId="urn:microsoft.com/office/officeart/2005/8/layout/orgChart1"/>
    <dgm:cxn modelId="{BDD79589-CBDE-4386-AF22-8DB346B9C24B}" type="presOf" srcId="{C6030089-9195-43A9-B044-BD51D494BFCA}" destId="{30BCE69C-2B89-4106-A516-DB75498B9150}" srcOrd="1" destOrd="0" presId="urn:microsoft.com/office/officeart/2005/8/layout/orgChart1"/>
    <dgm:cxn modelId="{EBCB2F8E-C96D-48A3-B0BD-B3DC02C9AB03}" type="presOf" srcId="{2208EC3E-F480-4C34-B357-B512A5106553}" destId="{F27A4AB7-23CB-4EE6-8C98-D0B2704CFD16}" srcOrd="0" destOrd="0" presId="urn:microsoft.com/office/officeart/2005/8/layout/orgChart1"/>
    <dgm:cxn modelId="{7E85688F-56E7-42B2-A517-1FB18A904E01}" type="presOf" srcId="{C6030089-9195-43A9-B044-BD51D494BFCA}" destId="{A232025A-08A1-4B28-B26D-F461A57F3B44}" srcOrd="0" destOrd="0" presId="urn:microsoft.com/office/officeart/2005/8/layout/orgChart1"/>
    <dgm:cxn modelId="{4D6B3598-54F7-462F-963B-CADC0834FCA4}" type="presOf" srcId="{82404C45-6977-4E78-8C2C-F5784F93313D}" destId="{38C0B320-2E0E-40AF-AF90-DB7359832FB7}" srcOrd="0" destOrd="0" presId="urn:microsoft.com/office/officeart/2005/8/layout/orgChart1"/>
    <dgm:cxn modelId="{F963979E-F2EA-4C8E-9F27-5185A1AFE8A0}" type="presOf" srcId="{0215DD96-CF36-49CA-86F1-2A9A86E14D87}" destId="{7801B580-815C-4410-BE83-67E9C305287C}" srcOrd="0" destOrd="0" presId="urn:microsoft.com/office/officeart/2005/8/layout/orgChart1"/>
    <dgm:cxn modelId="{8ECF9DA1-F4E2-4BFE-9FC1-C404729AA414}" type="presOf" srcId="{C50CA479-2185-45D7-8E3A-CB26E8CB26C4}" destId="{9BF9F79F-EC84-4AFE-886F-2D1DD047A0EB}" srcOrd="0" destOrd="0" presId="urn:microsoft.com/office/officeart/2005/8/layout/orgChart1"/>
    <dgm:cxn modelId="{966FCBAB-F57B-4188-A074-25D98A971F78}" type="presOf" srcId="{295CF054-B310-4EF0-94C3-C4BBFEA24BEE}" destId="{60AA4F31-3739-409B-A72D-7E3C6EB88814}" srcOrd="1" destOrd="0" presId="urn:microsoft.com/office/officeart/2005/8/layout/orgChart1"/>
    <dgm:cxn modelId="{D0F93FAC-F9F4-4D27-97F4-9EC2446662F3}" type="presOf" srcId="{5FE387ED-EE2C-4A07-81AD-3081E0D0F778}" destId="{526C6A81-B1FD-49E3-BC96-97467FC6AFB1}" srcOrd="0" destOrd="0" presId="urn:microsoft.com/office/officeart/2005/8/layout/orgChart1"/>
    <dgm:cxn modelId="{0C8B97BD-BCEA-4E6D-B315-33CEA1747AAD}" type="presOf" srcId="{0440530E-CF8F-4D63-B981-E445E6975221}" destId="{7E927AA9-9038-414D-880C-7CC5A3AE5603}" srcOrd="0" destOrd="0" presId="urn:microsoft.com/office/officeart/2005/8/layout/orgChart1"/>
    <dgm:cxn modelId="{873D0EC9-8CCF-43DC-9C34-E860268F9D3A}" type="presOf" srcId="{D326C7F3-37D6-4DE3-A9D5-C82DDF96720E}" destId="{F118DB84-7FDF-4BAE-9F3D-E0F916B2A81C}" srcOrd="0" destOrd="0" presId="urn:microsoft.com/office/officeart/2005/8/layout/orgChart1"/>
    <dgm:cxn modelId="{22BE45D3-36ED-4B55-B432-3EA61B6ADCC3}" type="presOf" srcId="{FB76F405-A525-4ED2-8F2E-87D606D29268}" destId="{2498F040-206E-4F75-8EEE-30A07A877B5D}" srcOrd="0" destOrd="0" presId="urn:microsoft.com/office/officeart/2005/8/layout/orgChart1"/>
    <dgm:cxn modelId="{B88C08DB-CCD8-40A9-81EC-816701978B73}" type="presOf" srcId="{D326C7F3-37D6-4DE3-A9D5-C82DDF96720E}" destId="{93F1BE13-6D59-4EFD-8884-8ED45FC16FF4}" srcOrd="1" destOrd="0" presId="urn:microsoft.com/office/officeart/2005/8/layout/orgChart1"/>
    <dgm:cxn modelId="{A2527AE3-0415-4531-AC23-FF862D3A3DA5}" srcId="{82404C45-6977-4E78-8C2C-F5784F93313D}" destId="{2208EC3E-F480-4C34-B357-B512A5106553}" srcOrd="5" destOrd="0" parTransId="{9DA4C042-DA26-4B25-84B4-BF7624D7D742}" sibTransId="{CCA07B9C-88AB-4EF5-97A3-75316C4BDAEF}"/>
    <dgm:cxn modelId="{8E26E7E9-AE22-4D23-83AE-B35C88D8D544}" type="presOf" srcId="{435B45A0-73D0-445C-A392-9CAE804E245D}" destId="{2996C8A8-D399-44B6-9FD7-5EBEEF3C5BD8}" srcOrd="0" destOrd="0" presId="urn:microsoft.com/office/officeart/2005/8/layout/orgChart1"/>
    <dgm:cxn modelId="{D07EBAEA-BEA8-495D-9013-ED7B4FB96581}" srcId="{C50CA479-2185-45D7-8E3A-CB26E8CB26C4}" destId="{0215DD96-CF36-49CA-86F1-2A9A86E14D87}" srcOrd="0" destOrd="0" parTransId="{44C9A33F-6514-4A11-BB5C-CE7CD67E4750}" sibTransId="{9C0247EE-A3B3-498B-9F0A-54ADFDE22C93}"/>
    <dgm:cxn modelId="{98425DF7-8D09-468B-8641-FBD09DC37772}" srcId="{82404C45-6977-4E78-8C2C-F5784F93313D}" destId="{295CF054-B310-4EF0-94C3-C4BBFEA24BEE}" srcOrd="6" destOrd="0" parTransId="{FCAE70A4-162C-498C-8A34-A5C1BF3B7C89}" sibTransId="{8068EBD0-B317-4C0F-A4CB-D833A7C41C0F}"/>
    <dgm:cxn modelId="{5D13BCD5-733F-4D4B-B653-D1CC809EE7E2}" type="presParOf" srcId="{9BF9F79F-EC84-4AFE-886F-2D1DD047A0EB}" destId="{90B4A73D-5E8B-4674-9258-99D8B89D471E}" srcOrd="0" destOrd="0" presId="urn:microsoft.com/office/officeart/2005/8/layout/orgChart1"/>
    <dgm:cxn modelId="{729B391D-2A6C-4E1A-AD61-386CE3D094CF}" type="presParOf" srcId="{90B4A73D-5E8B-4674-9258-99D8B89D471E}" destId="{94249450-2D1A-4E68-A5CD-D05273E9FA46}" srcOrd="0" destOrd="0" presId="urn:microsoft.com/office/officeart/2005/8/layout/orgChart1"/>
    <dgm:cxn modelId="{785D4840-7F4D-49DA-AC38-CF9C02A849F6}" type="presParOf" srcId="{94249450-2D1A-4E68-A5CD-D05273E9FA46}" destId="{7801B580-815C-4410-BE83-67E9C305287C}" srcOrd="0" destOrd="0" presId="urn:microsoft.com/office/officeart/2005/8/layout/orgChart1"/>
    <dgm:cxn modelId="{C9DDD0BC-0E78-4F96-8C96-825DBF8082ED}" type="presParOf" srcId="{94249450-2D1A-4E68-A5CD-D05273E9FA46}" destId="{8347E4BA-3447-4784-9D84-26B181A381EA}" srcOrd="1" destOrd="0" presId="urn:microsoft.com/office/officeart/2005/8/layout/orgChart1"/>
    <dgm:cxn modelId="{3569BC64-E7D0-4634-B32D-B69C31D3FF9F}" type="presParOf" srcId="{90B4A73D-5E8B-4674-9258-99D8B89D471E}" destId="{0783704B-731A-488C-89D8-948D204D8309}" srcOrd="1" destOrd="0" presId="urn:microsoft.com/office/officeart/2005/8/layout/orgChart1"/>
    <dgm:cxn modelId="{64C1C340-E8CC-48CA-A6E6-02788DD698C8}" type="presParOf" srcId="{0783704B-731A-488C-89D8-948D204D8309}" destId="{0730A93A-C9FF-4B51-8915-9C73C0C3E75C}" srcOrd="0" destOrd="0" presId="urn:microsoft.com/office/officeart/2005/8/layout/orgChart1"/>
    <dgm:cxn modelId="{73BDE077-E2AE-48EA-B096-8F9FBEF3EDD3}" type="presParOf" srcId="{0783704B-731A-488C-89D8-948D204D8309}" destId="{9C77E602-4E9A-4199-AC60-D379E77E8BE4}" srcOrd="1" destOrd="0" presId="urn:microsoft.com/office/officeart/2005/8/layout/orgChart1"/>
    <dgm:cxn modelId="{064C547D-1E9F-445C-AF8C-9217C1CD1EF8}" type="presParOf" srcId="{9C77E602-4E9A-4199-AC60-D379E77E8BE4}" destId="{391735E7-E6FB-4846-BE4B-5CEBBF14F77A}" srcOrd="0" destOrd="0" presId="urn:microsoft.com/office/officeart/2005/8/layout/orgChart1"/>
    <dgm:cxn modelId="{61D7B266-6840-41A5-9F24-C4C4BAE40940}" type="presParOf" srcId="{391735E7-E6FB-4846-BE4B-5CEBBF14F77A}" destId="{A232025A-08A1-4B28-B26D-F461A57F3B44}" srcOrd="0" destOrd="0" presId="urn:microsoft.com/office/officeart/2005/8/layout/orgChart1"/>
    <dgm:cxn modelId="{811E6476-D656-4F2D-B36C-72D65C806C9B}" type="presParOf" srcId="{391735E7-E6FB-4846-BE4B-5CEBBF14F77A}" destId="{30BCE69C-2B89-4106-A516-DB75498B9150}" srcOrd="1" destOrd="0" presId="urn:microsoft.com/office/officeart/2005/8/layout/orgChart1"/>
    <dgm:cxn modelId="{F43FC2F4-0D9F-49CB-89C2-D202397DE6CC}" type="presParOf" srcId="{9C77E602-4E9A-4199-AC60-D379E77E8BE4}" destId="{02BA4817-CB2C-43CD-AF69-210444C6E6CB}" srcOrd="1" destOrd="0" presId="urn:microsoft.com/office/officeart/2005/8/layout/orgChart1"/>
    <dgm:cxn modelId="{28118AD0-C584-41C0-B938-50566E2C7C41}" type="presParOf" srcId="{02BA4817-CB2C-43CD-AF69-210444C6E6CB}" destId="{51CE1C0A-AC05-4030-BCAE-D059C8AF457A}" srcOrd="0" destOrd="0" presId="urn:microsoft.com/office/officeart/2005/8/layout/orgChart1"/>
    <dgm:cxn modelId="{4E6AE1B3-89DB-4CBC-B710-04872185667C}" type="presParOf" srcId="{02BA4817-CB2C-43CD-AF69-210444C6E6CB}" destId="{6B568423-5645-449A-90D2-202395698EBF}" srcOrd="1" destOrd="0" presId="urn:microsoft.com/office/officeart/2005/8/layout/orgChart1"/>
    <dgm:cxn modelId="{54C6ECF1-5765-4BF1-B90E-3592274ECAE3}" type="presParOf" srcId="{6B568423-5645-449A-90D2-202395698EBF}" destId="{7C86040E-7235-4AEB-85CF-7A70C06B540C}" srcOrd="0" destOrd="0" presId="urn:microsoft.com/office/officeart/2005/8/layout/orgChart1"/>
    <dgm:cxn modelId="{99811072-FE11-4C88-B824-29EBCD80B32D}" type="presParOf" srcId="{7C86040E-7235-4AEB-85CF-7A70C06B540C}" destId="{38C0B320-2E0E-40AF-AF90-DB7359832FB7}" srcOrd="0" destOrd="0" presId="urn:microsoft.com/office/officeart/2005/8/layout/orgChart1"/>
    <dgm:cxn modelId="{5A989DB9-AD21-41CB-98C0-C1161912A769}" type="presParOf" srcId="{7C86040E-7235-4AEB-85CF-7A70C06B540C}" destId="{60C888AD-41B4-4467-A638-DB3A748EB31F}" srcOrd="1" destOrd="0" presId="urn:microsoft.com/office/officeart/2005/8/layout/orgChart1"/>
    <dgm:cxn modelId="{E87E43D8-FA6F-42F5-BF57-6906EFA99A7B}" type="presParOf" srcId="{6B568423-5645-449A-90D2-202395698EBF}" destId="{3DC301E0-24B3-4A3E-85FB-9AD15BC5FA45}" srcOrd="1" destOrd="0" presId="urn:microsoft.com/office/officeart/2005/8/layout/orgChart1"/>
    <dgm:cxn modelId="{7895F3D7-2A1A-4714-A240-D57C6C3EE7DC}" type="presParOf" srcId="{3DC301E0-24B3-4A3E-85FB-9AD15BC5FA45}" destId="{7E927AA9-9038-414D-880C-7CC5A3AE5603}" srcOrd="0" destOrd="0" presId="urn:microsoft.com/office/officeart/2005/8/layout/orgChart1"/>
    <dgm:cxn modelId="{9522E91D-8841-469E-8EDF-D40C71F04553}" type="presParOf" srcId="{3DC301E0-24B3-4A3E-85FB-9AD15BC5FA45}" destId="{BFC4AE6F-B628-4F56-8759-BF3202337223}" srcOrd="1" destOrd="0" presId="urn:microsoft.com/office/officeart/2005/8/layout/orgChart1"/>
    <dgm:cxn modelId="{EB9EB82B-7D61-4D99-93EF-77FC30582205}" type="presParOf" srcId="{BFC4AE6F-B628-4F56-8759-BF3202337223}" destId="{0EFAD6CE-FD4F-4361-8AD4-8D8123EFBC20}" srcOrd="0" destOrd="0" presId="urn:microsoft.com/office/officeart/2005/8/layout/orgChart1"/>
    <dgm:cxn modelId="{2D30872F-8E59-41A8-9DB6-42EEB226F7A5}" type="presParOf" srcId="{0EFAD6CE-FD4F-4361-8AD4-8D8123EFBC20}" destId="{7A6B6409-0A80-43AB-A21B-92E1C2F9DAD7}" srcOrd="0" destOrd="0" presId="urn:microsoft.com/office/officeart/2005/8/layout/orgChart1"/>
    <dgm:cxn modelId="{19857BDD-9C2C-4D34-8572-91B49CABC07F}" type="presParOf" srcId="{0EFAD6CE-FD4F-4361-8AD4-8D8123EFBC20}" destId="{57ACFFCF-4A0D-4DC2-A3F6-29909171F8FE}" srcOrd="1" destOrd="0" presId="urn:microsoft.com/office/officeart/2005/8/layout/orgChart1"/>
    <dgm:cxn modelId="{599A32C3-D0F5-47E4-A81D-0496B4C20DB7}" type="presParOf" srcId="{BFC4AE6F-B628-4F56-8759-BF3202337223}" destId="{A1F80530-5ED9-41B1-A89A-08E758098F50}" srcOrd="1" destOrd="0" presId="urn:microsoft.com/office/officeart/2005/8/layout/orgChart1"/>
    <dgm:cxn modelId="{929BD434-4211-461F-BC59-6966CDCAA3FE}" type="presParOf" srcId="{BFC4AE6F-B628-4F56-8759-BF3202337223}" destId="{21801A24-6F07-4086-88D8-9ED64C13A174}" srcOrd="2" destOrd="0" presId="urn:microsoft.com/office/officeart/2005/8/layout/orgChart1"/>
    <dgm:cxn modelId="{41DD6483-B5EC-43C9-A6C6-32914E0712F1}" type="presParOf" srcId="{3DC301E0-24B3-4A3E-85FB-9AD15BC5FA45}" destId="{0BA121A3-8A74-48AF-9701-33613F105047}" srcOrd="2" destOrd="0" presId="urn:microsoft.com/office/officeart/2005/8/layout/orgChart1"/>
    <dgm:cxn modelId="{9CFEA745-D1F6-4A93-B3DF-BA827F937DE7}" type="presParOf" srcId="{3DC301E0-24B3-4A3E-85FB-9AD15BC5FA45}" destId="{0EF379FD-A59D-4D78-8C27-D7A6EA262209}" srcOrd="3" destOrd="0" presId="urn:microsoft.com/office/officeart/2005/8/layout/orgChart1"/>
    <dgm:cxn modelId="{3377A57E-E3ED-43B7-A55B-30316FC5A707}" type="presParOf" srcId="{0EF379FD-A59D-4D78-8C27-D7A6EA262209}" destId="{F4314273-8EBF-4E54-A51F-BDA586FD1084}" srcOrd="0" destOrd="0" presId="urn:microsoft.com/office/officeart/2005/8/layout/orgChart1"/>
    <dgm:cxn modelId="{81A109D1-BBCA-4BE9-A3F6-9C354AE09523}" type="presParOf" srcId="{F4314273-8EBF-4E54-A51F-BDA586FD1084}" destId="{9DB18088-34E4-4094-B6A7-B6E73386D154}" srcOrd="0" destOrd="0" presId="urn:microsoft.com/office/officeart/2005/8/layout/orgChart1"/>
    <dgm:cxn modelId="{C35F2046-5E9A-4B21-9A74-5DE9D849DD60}" type="presParOf" srcId="{F4314273-8EBF-4E54-A51F-BDA586FD1084}" destId="{3B2BC5BF-1E5D-4A9D-8936-43C8DD63DA63}" srcOrd="1" destOrd="0" presId="urn:microsoft.com/office/officeart/2005/8/layout/orgChart1"/>
    <dgm:cxn modelId="{E5032387-A8F4-4E75-8D77-59BFB8DB829D}" type="presParOf" srcId="{0EF379FD-A59D-4D78-8C27-D7A6EA262209}" destId="{EB9D31BD-2CB1-4DA4-9CDD-94E51201975D}" srcOrd="1" destOrd="0" presId="urn:microsoft.com/office/officeart/2005/8/layout/orgChart1"/>
    <dgm:cxn modelId="{9D0D150A-33F5-42CD-9401-2909C222C02F}" type="presParOf" srcId="{0EF379FD-A59D-4D78-8C27-D7A6EA262209}" destId="{3A022BE3-F2AC-4271-8792-FA70D77AD068}" srcOrd="2" destOrd="0" presId="urn:microsoft.com/office/officeart/2005/8/layout/orgChart1"/>
    <dgm:cxn modelId="{EB03438A-EBD8-442E-984D-46F3A9175669}" type="presParOf" srcId="{3DC301E0-24B3-4A3E-85FB-9AD15BC5FA45}" destId="{2996C8A8-D399-44B6-9FD7-5EBEEF3C5BD8}" srcOrd="4" destOrd="0" presId="urn:microsoft.com/office/officeart/2005/8/layout/orgChart1"/>
    <dgm:cxn modelId="{870DADED-A84D-4FC7-984B-BA02CF732C3D}" type="presParOf" srcId="{3DC301E0-24B3-4A3E-85FB-9AD15BC5FA45}" destId="{CE5371B8-9850-417B-9E3F-5E2A1B78828C}" srcOrd="5" destOrd="0" presId="urn:microsoft.com/office/officeart/2005/8/layout/orgChart1"/>
    <dgm:cxn modelId="{2F8B11F0-2EBC-4C15-9185-14225AAB129D}" type="presParOf" srcId="{CE5371B8-9850-417B-9E3F-5E2A1B78828C}" destId="{A628C0CA-D97E-4F3D-8F15-E52ED1CA2100}" srcOrd="0" destOrd="0" presId="urn:microsoft.com/office/officeart/2005/8/layout/orgChart1"/>
    <dgm:cxn modelId="{6B350217-E167-4EA2-B05F-10F87B510C65}" type="presParOf" srcId="{A628C0CA-D97E-4F3D-8F15-E52ED1CA2100}" destId="{F118DB84-7FDF-4BAE-9F3D-E0F916B2A81C}" srcOrd="0" destOrd="0" presId="urn:microsoft.com/office/officeart/2005/8/layout/orgChart1"/>
    <dgm:cxn modelId="{9FBF4810-1FC3-4A1A-92A1-E4E7306D0325}" type="presParOf" srcId="{A628C0CA-D97E-4F3D-8F15-E52ED1CA2100}" destId="{93F1BE13-6D59-4EFD-8884-8ED45FC16FF4}" srcOrd="1" destOrd="0" presId="urn:microsoft.com/office/officeart/2005/8/layout/orgChart1"/>
    <dgm:cxn modelId="{64C625AF-080B-4F47-9250-6DE5255108C8}" type="presParOf" srcId="{CE5371B8-9850-417B-9E3F-5E2A1B78828C}" destId="{B9D345CE-50BF-44CC-8DF8-33C37B1DCEDE}" srcOrd="1" destOrd="0" presId="urn:microsoft.com/office/officeart/2005/8/layout/orgChart1"/>
    <dgm:cxn modelId="{879602F0-C440-4A6B-A889-5E35C5CBEB18}" type="presParOf" srcId="{CE5371B8-9850-417B-9E3F-5E2A1B78828C}" destId="{86652D80-A68A-4E27-95DB-7A2A9A234356}" srcOrd="2" destOrd="0" presId="urn:microsoft.com/office/officeart/2005/8/layout/orgChart1"/>
    <dgm:cxn modelId="{960E930E-65DF-4EFB-85CC-E48A1733DF73}" type="presParOf" srcId="{3DC301E0-24B3-4A3E-85FB-9AD15BC5FA45}" destId="{9A075EC2-0528-423C-AD84-3E05339E73B0}" srcOrd="6" destOrd="0" presId="urn:microsoft.com/office/officeart/2005/8/layout/orgChart1"/>
    <dgm:cxn modelId="{727C19EB-B74C-421F-AD70-40D410515204}" type="presParOf" srcId="{3DC301E0-24B3-4A3E-85FB-9AD15BC5FA45}" destId="{217B81F4-C446-4585-83E9-3FACB4320A05}" srcOrd="7" destOrd="0" presId="urn:microsoft.com/office/officeart/2005/8/layout/orgChart1"/>
    <dgm:cxn modelId="{ABCD5320-2620-42EC-9525-88E5B287C2C6}" type="presParOf" srcId="{217B81F4-C446-4585-83E9-3FACB4320A05}" destId="{7D2D56E5-EDE8-43A5-B925-E392926D517D}" srcOrd="0" destOrd="0" presId="urn:microsoft.com/office/officeart/2005/8/layout/orgChart1"/>
    <dgm:cxn modelId="{DFDF25C2-3D35-4A82-8C89-86527EBAE839}" type="presParOf" srcId="{7D2D56E5-EDE8-43A5-B925-E392926D517D}" destId="{C5DAE67D-9156-4B2C-9249-4CE7E69178FF}" srcOrd="0" destOrd="0" presId="urn:microsoft.com/office/officeart/2005/8/layout/orgChart1"/>
    <dgm:cxn modelId="{D67954D7-C828-4B68-9370-DBC81DD72424}" type="presParOf" srcId="{7D2D56E5-EDE8-43A5-B925-E392926D517D}" destId="{55E516FF-45FC-42C9-9ED2-B5F1E23F497F}" srcOrd="1" destOrd="0" presId="urn:microsoft.com/office/officeart/2005/8/layout/orgChart1"/>
    <dgm:cxn modelId="{7E3E0886-1E25-40B8-A9B9-43EE73F10FFC}" type="presParOf" srcId="{217B81F4-C446-4585-83E9-3FACB4320A05}" destId="{0EC84BB7-D34C-41DD-ADB4-0C722AAB804D}" srcOrd="1" destOrd="0" presId="urn:microsoft.com/office/officeart/2005/8/layout/orgChart1"/>
    <dgm:cxn modelId="{41BCA07D-3729-4BD3-87DB-DFE163AA5514}" type="presParOf" srcId="{217B81F4-C446-4585-83E9-3FACB4320A05}" destId="{8A603405-650D-49CA-A241-4BF72296FCE2}" srcOrd="2" destOrd="0" presId="urn:microsoft.com/office/officeart/2005/8/layout/orgChart1"/>
    <dgm:cxn modelId="{6FFB9B40-103D-4B04-B712-5EF797AB552E}" type="presParOf" srcId="{3DC301E0-24B3-4A3E-85FB-9AD15BC5FA45}" destId="{526C6A81-B1FD-49E3-BC96-97467FC6AFB1}" srcOrd="8" destOrd="0" presId="urn:microsoft.com/office/officeart/2005/8/layout/orgChart1"/>
    <dgm:cxn modelId="{533B2B6B-1A94-4C2B-8156-0B990BE4CBC9}" type="presParOf" srcId="{3DC301E0-24B3-4A3E-85FB-9AD15BC5FA45}" destId="{4050851B-1CA1-4849-862D-DDB4132542C4}" srcOrd="9" destOrd="0" presId="urn:microsoft.com/office/officeart/2005/8/layout/orgChart1"/>
    <dgm:cxn modelId="{2261970A-DEDD-4089-8408-816C9F63B336}" type="presParOf" srcId="{4050851B-1CA1-4849-862D-DDB4132542C4}" destId="{626AD911-51FB-4780-B8E2-45E346C53154}" srcOrd="0" destOrd="0" presId="urn:microsoft.com/office/officeart/2005/8/layout/orgChart1"/>
    <dgm:cxn modelId="{78BFBF81-5D29-490F-A28F-9E884A5C8470}" type="presParOf" srcId="{626AD911-51FB-4780-B8E2-45E346C53154}" destId="{2498F040-206E-4F75-8EEE-30A07A877B5D}" srcOrd="0" destOrd="0" presId="urn:microsoft.com/office/officeart/2005/8/layout/orgChart1"/>
    <dgm:cxn modelId="{DD00534E-709D-4C8F-A065-8B12C9E0A8C6}" type="presParOf" srcId="{626AD911-51FB-4780-B8E2-45E346C53154}" destId="{737B97B5-7D45-45B3-A14C-6951B5B0A878}" srcOrd="1" destOrd="0" presId="urn:microsoft.com/office/officeart/2005/8/layout/orgChart1"/>
    <dgm:cxn modelId="{4BAE9DBE-418B-4D6D-BA41-2AA526D9F241}" type="presParOf" srcId="{4050851B-1CA1-4849-862D-DDB4132542C4}" destId="{B73E05BC-39E8-4622-A139-76B153E3CF94}" srcOrd="1" destOrd="0" presId="urn:microsoft.com/office/officeart/2005/8/layout/orgChart1"/>
    <dgm:cxn modelId="{167E1128-8AD9-4775-9350-DFDA1DEABECC}" type="presParOf" srcId="{4050851B-1CA1-4849-862D-DDB4132542C4}" destId="{005AB7BB-F094-4D26-9692-098899B6EDEA}" srcOrd="2" destOrd="0" presId="urn:microsoft.com/office/officeart/2005/8/layout/orgChart1"/>
    <dgm:cxn modelId="{B54459CE-5D74-4615-9309-E112E0E7D0A0}" type="presParOf" srcId="{3DC301E0-24B3-4A3E-85FB-9AD15BC5FA45}" destId="{D0FD533C-825C-4502-A68D-71BF50238866}" srcOrd="10" destOrd="0" presId="urn:microsoft.com/office/officeart/2005/8/layout/orgChart1"/>
    <dgm:cxn modelId="{E2529CA1-483E-4E65-BD47-6213AAD82531}" type="presParOf" srcId="{3DC301E0-24B3-4A3E-85FB-9AD15BC5FA45}" destId="{30A7FF76-F247-4EB1-92CF-D342F517F5F5}" srcOrd="11" destOrd="0" presId="urn:microsoft.com/office/officeart/2005/8/layout/orgChart1"/>
    <dgm:cxn modelId="{1478A3F4-07AC-43C0-86DA-89BFED3E5419}" type="presParOf" srcId="{30A7FF76-F247-4EB1-92CF-D342F517F5F5}" destId="{81D28529-4EBA-4801-BA3B-46AF35635436}" srcOrd="0" destOrd="0" presId="urn:microsoft.com/office/officeart/2005/8/layout/orgChart1"/>
    <dgm:cxn modelId="{6138EF4D-C33D-42B3-A8A1-E7AA7AD3106A}" type="presParOf" srcId="{81D28529-4EBA-4801-BA3B-46AF35635436}" destId="{F27A4AB7-23CB-4EE6-8C98-D0B2704CFD16}" srcOrd="0" destOrd="0" presId="urn:microsoft.com/office/officeart/2005/8/layout/orgChart1"/>
    <dgm:cxn modelId="{596F924B-9FB0-48A6-ADD9-B91943B6B076}" type="presParOf" srcId="{81D28529-4EBA-4801-BA3B-46AF35635436}" destId="{CC9017E1-41EC-4812-8849-A23FEC2C841F}" srcOrd="1" destOrd="0" presId="urn:microsoft.com/office/officeart/2005/8/layout/orgChart1"/>
    <dgm:cxn modelId="{22E3BE66-6CE4-49C9-A793-573283EE25CE}" type="presParOf" srcId="{30A7FF76-F247-4EB1-92CF-D342F517F5F5}" destId="{D81DDDE4-E6C4-44DD-AF6D-6284376C24D2}" srcOrd="1" destOrd="0" presId="urn:microsoft.com/office/officeart/2005/8/layout/orgChart1"/>
    <dgm:cxn modelId="{F4478A4D-0E2D-4BAF-9254-FF13D566D744}" type="presParOf" srcId="{30A7FF76-F247-4EB1-92CF-D342F517F5F5}" destId="{3139347A-533F-40DA-A1A9-22183CF7D33E}" srcOrd="2" destOrd="0" presId="urn:microsoft.com/office/officeart/2005/8/layout/orgChart1"/>
    <dgm:cxn modelId="{E101F41D-B2F7-42B9-9A52-5ECE028D4985}" type="presParOf" srcId="{3DC301E0-24B3-4A3E-85FB-9AD15BC5FA45}" destId="{A95F038F-ACB0-4147-A8EC-9FC224282847}" srcOrd="12" destOrd="0" presId="urn:microsoft.com/office/officeart/2005/8/layout/orgChart1"/>
    <dgm:cxn modelId="{843A32CE-0E99-4A45-9526-95888559D6A7}" type="presParOf" srcId="{3DC301E0-24B3-4A3E-85FB-9AD15BC5FA45}" destId="{4BBCEA08-6A15-4732-A5B9-27A9489D0D56}" srcOrd="13" destOrd="0" presId="urn:microsoft.com/office/officeart/2005/8/layout/orgChart1"/>
    <dgm:cxn modelId="{6488BDAC-AD90-4DC5-9302-0CA1618D90DB}" type="presParOf" srcId="{4BBCEA08-6A15-4732-A5B9-27A9489D0D56}" destId="{F11453CD-5977-449A-B4B5-5754044A629B}" srcOrd="0" destOrd="0" presId="urn:microsoft.com/office/officeart/2005/8/layout/orgChart1"/>
    <dgm:cxn modelId="{D154D7BA-9D29-4E7E-815E-C96F43D03D1B}" type="presParOf" srcId="{F11453CD-5977-449A-B4B5-5754044A629B}" destId="{E0C640AB-EC68-4782-900E-2D518F31855F}" srcOrd="0" destOrd="0" presId="urn:microsoft.com/office/officeart/2005/8/layout/orgChart1"/>
    <dgm:cxn modelId="{0ECE0A54-B575-4219-BD56-FCAAAB2ADDB5}" type="presParOf" srcId="{F11453CD-5977-449A-B4B5-5754044A629B}" destId="{60AA4F31-3739-409B-A72D-7E3C6EB88814}" srcOrd="1" destOrd="0" presId="urn:microsoft.com/office/officeart/2005/8/layout/orgChart1"/>
    <dgm:cxn modelId="{F436AC9D-27C9-4F97-97EB-02E085B8FADB}" type="presParOf" srcId="{4BBCEA08-6A15-4732-A5B9-27A9489D0D56}" destId="{4CD7CFA8-AD41-4DBB-994A-7D1B8F0DEE9A}" srcOrd="1" destOrd="0" presId="urn:microsoft.com/office/officeart/2005/8/layout/orgChart1"/>
    <dgm:cxn modelId="{04FBA8D2-2AE2-457E-AA82-2195CE582884}" type="presParOf" srcId="{4BBCEA08-6A15-4732-A5B9-27A9489D0D56}" destId="{9CEC220B-36E4-406F-B6CF-4CF9183A57C6}" srcOrd="2" destOrd="0" presId="urn:microsoft.com/office/officeart/2005/8/layout/orgChart1"/>
    <dgm:cxn modelId="{4C4646F0-DDE6-4876-9BC0-C550C6EAA4A3}" type="presParOf" srcId="{6B568423-5645-449A-90D2-202395698EBF}" destId="{6DC6B118-A40E-46AE-8704-1CC24CB7EAA1}" srcOrd="2" destOrd="0" presId="urn:microsoft.com/office/officeart/2005/8/layout/orgChart1"/>
    <dgm:cxn modelId="{A90D724E-D46D-47A0-B0BB-A1A0D9F61134}" type="presParOf" srcId="{9C77E602-4E9A-4199-AC60-D379E77E8BE4}" destId="{1132AE3A-91CD-4451-B385-43F3960E0AF2}" srcOrd="2" destOrd="0" presId="urn:microsoft.com/office/officeart/2005/8/layout/orgChart1"/>
    <dgm:cxn modelId="{2F7E65D7-EC2E-4A86-AA05-66F27B649674}" type="presParOf" srcId="{90B4A73D-5E8B-4674-9258-99D8B89D471E}" destId="{66E15160-87FD-4F6F-9F23-F4F3DF4BAA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F038F-ACB0-4147-A8EC-9FC224282847}">
      <dsp:nvSpPr>
        <dsp:cNvPr id="0" name=""/>
        <dsp:cNvSpPr/>
      </dsp:nvSpPr>
      <dsp:spPr>
        <a:xfrm>
          <a:off x="6525628" y="2669999"/>
          <a:ext cx="201657" cy="3992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2482"/>
              </a:lnTo>
              <a:lnTo>
                <a:pt x="201657" y="39924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D533C-825C-4502-A68D-71BF50238866}">
      <dsp:nvSpPr>
        <dsp:cNvPr id="0" name=""/>
        <dsp:cNvSpPr/>
      </dsp:nvSpPr>
      <dsp:spPr>
        <a:xfrm>
          <a:off x="6525628" y="2669999"/>
          <a:ext cx="226910" cy="2826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157"/>
              </a:lnTo>
              <a:lnTo>
                <a:pt x="226910" y="2826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C6A81-B1FD-49E3-BC96-97467FC6AFB1}">
      <dsp:nvSpPr>
        <dsp:cNvPr id="0" name=""/>
        <dsp:cNvSpPr/>
      </dsp:nvSpPr>
      <dsp:spPr>
        <a:xfrm>
          <a:off x="6273132" y="2669999"/>
          <a:ext cx="252496" cy="2828854"/>
        </a:xfrm>
        <a:custGeom>
          <a:avLst/>
          <a:gdLst/>
          <a:ahLst/>
          <a:cxnLst/>
          <a:rect l="0" t="0" r="0" b="0"/>
          <a:pathLst>
            <a:path>
              <a:moveTo>
                <a:pt x="252496" y="0"/>
              </a:moveTo>
              <a:lnTo>
                <a:pt x="252496" y="2828854"/>
              </a:lnTo>
              <a:lnTo>
                <a:pt x="0" y="2828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75EC2-0528-423C-AD84-3E05339E73B0}">
      <dsp:nvSpPr>
        <dsp:cNvPr id="0" name=""/>
        <dsp:cNvSpPr/>
      </dsp:nvSpPr>
      <dsp:spPr>
        <a:xfrm>
          <a:off x="6309801" y="2669999"/>
          <a:ext cx="215827" cy="1731563"/>
        </a:xfrm>
        <a:custGeom>
          <a:avLst/>
          <a:gdLst/>
          <a:ahLst/>
          <a:cxnLst/>
          <a:rect l="0" t="0" r="0" b="0"/>
          <a:pathLst>
            <a:path>
              <a:moveTo>
                <a:pt x="215827" y="0"/>
              </a:moveTo>
              <a:lnTo>
                <a:pt x="215827" y="1731563"/>
              </a:lnTo>
              <a:lnTo>
                <a:pt x="0" y="1731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6C8A8-D399-44B6-9FD7-5EBEEF3C5BD8}">
      <dsp:nvSpPr>
        <dsp:cNvPr id="0" name=""/>
        <dsp:cNvSpPr/>
      </dsp:nvSpPr>
      <dsp:spPr>
        <a:xfrm>
          <a:off x="6525628" y="2669999"/>
          <a:ext cx="208582" cy="173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254"/>
              </a:lnTo>
              <a:lnTo>
                <a:pt x="208582" y="1734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121A3-8A74-48AF-9701-33613F105047}">
      <dsp:nvSpPr>
        <dsp:cNvPr id="0" name=""/>
        <dsp:cNvSpPr/>
      </dsp:nvSpPr>
      <dsp:spPr>
        <a:xfrm>
          <a:off x="6309801" y="2669999"/>
          <a:ext cx="215827" cy="636963"/>
        </a:xfrm>
        <a:custGeom>
          <a:avLst/>
          <a:gdLst/>
          <a:ahLst/>
          <a:cxnLst/>
          <a:rect l="0" t="0" r="0" b="0"/>
          <a:pathLst>
            <a:path>
              <a:moveTo>
                <a:pt x="215827" y="0"/>
              </a:moveTo>
              <a:lnTo>
                <a:pt x="215827" y="636963"/>
              </a:lnTo>
              <a:lnTo>
                <a:pt x="0" y="636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27AA9-9038-414D-880C-7CC5A3AE5603}">
      <dsp:nvSpPr>
        <dsp:cNvPr id="0" name=""/>
        <dsp:cNvSpPr/>
      </dsp:nvSpPr>
      <dsp:spPr>
        <a:xfrm>
          <a:off x="6525628" y="2669999"/>
          <a:ext cx="208582" cy="63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653"/>
              </a:lnTo>
              <a:lnTo>
                <a:pt x="208582" y="63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E1C0A-AC05-4030-BCAE-D059C8AF457A}">
      <dsp:nvSpPr>
        <dsp:cNvPr id="0" name=""/>
        <dsp:cNvSpPr/>
      </dsp:nvSpPr>
      <dsp:spPr>
        <a:xfrm>
          <a:off x="7036129" y="1682707"/>
          <a:ext cx="91440" cy="292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0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0A93A-C9FF-4B51-8915-9C73C0C3E75C}">
      <dsp:nvSpPr>
        <dsp:cNvPr id="0" name=""/>
        <dsp:cNvSpPr/>
      </dsp:nvSpPr>
      <dsp:spPr>
        <a:xfrm>
          <a:off x="7036129" y="695416"/>
          <a:ext cx="91440" cy="292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1B580-815C-4410-BE83-67E9C305287C}">
      <dsp:nvSpPr>
        <dsp:cNvPr id="0" name=""/>
        <dsp:cNvSpPr/>
      </dsp:nvSpPr>
      <dsp:spPr>
        <a:xfrm>
          <a:off x="6386573" y="140"/>
          <a:ext cx="1390551" cy="69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Executive Vice President of Safety, Health &amp; Environmental (CSO)</a:t>
          </a:r>
        </a:p>
      </dsp:txBody>
      <dsp:txXfrm>
        <a:off x="6386573" y="140"/>
        <a:ext cx="1390551" cy="695275"/>
      </dsp:txXfrm>
    </dsp:sp>
    <dsp:sp modelId="{A232025A-08A1-4B28-B26D-F461A57F3B44}">
      <dsp:nvSpPr>
        <dsp:cNvPr id="0" name=""/>
        <dsp:cNvSpPr/>
      </dsp:nvSpPr>
      <dsp:spPr>
        <a:xfrm>
          <a:off x="6386573" y="987432"/>
          <a:ext cx="1390551" cy="69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AVP Health Environment &amp; Sustainability</a:t>
          </a:r>
        </a:p>
      </dsp:txBody>
      <dsp:txXfrm>
        <a:off x="6386573" y="987432"/>
        <a:ext cx="1390551" cy="695275"/>
      </dsp:txXfrm>
    </dsp:sp>
    <dsp:sp modelId="{38C0B320-2E0E-40AF-AF90-DB7359832FB7}">
      <dsp:nvSpPr>
        <dsp:cNvPr id="0" name=""/>
        <dsp:cNvSpPr/>
      </dsp:nvSpPr>
      <dsp:spPr>
        <a:xfrm>
          <a:off x="6386573" y="1974723"/>
          <a:ext cx="1390551" cy="69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Senior Manager Public Health</a:t>
          </a:r>
        </a:p>
      </dsp:txBody>
      <dsp:txXfrm>
        <a:off x="6386573" y="1974723"/>
        <a:ext cx="1390551" cy="695275"/>
      </dsp:txXfrm>
    </dsp:sp>
    <dsp:sp modelId="{7A6B6409-0A80-43AB-A21B-92E1C2F9DAD7}">
      <dsp:nvSpPr>
        <dsp:cNvPr id="0" name=""/>
        <dsp:cNvSpPr/>
      </dsp:nvSpPr>
      <dsp:spPr>
        <a:xfrm>
          <a:off x="6734211" y="2962015"/>
          <a:ext cx="1390551" cy="69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Senior Public Health Analyst (New York)</a:t>
          </a:r>
        </a:p>
      </dsp:txBody>
      <dsp:txXfrm>
        <a:off x="6734211" y="2962015"/>
        <a:ext cx="1390551" cy="695275"/>
      </dsp:txXfrm>
    </dsp:sp>
    <dsp:sp modelId="{9DB18088-34E4-4094-B6A7-B6E73386D154}">
      <dsp:nvSpPr>
        <dsp:cNvPr id="0" name=""/>
        <dsp:cNvSpPr/>
      </dsp:nvSpPr>
      <dsp:spPr>
        <a:xfrm>
          <a:off x="4919249" y="2959324"/>
          <a:ext cx="1390551" cy="69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Senior Public Health Specialist (Washington)</a:t>
          </a:r>
        </a:p>
      </dsp:txBody>
      <dsp:txXfrm>
        <a:off x="4919249" y="2959324"/>
        <a:ext cx="1390551" cy="695275"/>
      </dsp:txXfrm>
    </dsp:sp>
    <dsp:sp modelId="{F118DB84-7FDF-4BAE-9F3D-E0F916B2A81C}">
      <dsp:nvSpPr>
        <dsp:cNvPr id="0" name=""/>
        <dsp:cNvSpPr/>
      </dsp:nvSpPr>
      <dsp:spPr>
        <a:xfrm>
          <a:off x="6734211" y="4056616"/>
          <a:ext cx="1390551" cy="69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Senior Public Health Specialist (Chicago)</a:t>
          </a:r>
        </a:p>
      </dsp:txBody>
      <dsp:txXfrm>
        <a:off x="6734211" y="4056616"/>
        <a:ext cx="1390551" cy="695275"/>
      </dsp:txXfrm>
    </dsp:sp>
    <dsp:sp modelId="{C5DAE67D-9156-4B2C-9249-4CE7E69178FF}">
      <dsp:nvSpPr>
        <dsp:cNvPr id="0" name=""/>
        <dsp:cNvSpPr/>
      </dsp:nvSpPr>
      <dsp:spPr>
        <a:xfrm>
          <a:off x="4919249" y="4053925"/>
          <a:ext cx="1390551" cy="69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Senior Public Health Specialist (Chicago)</a:t>
          </a:r>
        </a:p>
      </dsp:txBody>
      <dsp:txXfrm>
        <a:off x="4919249" y="4053925"/>
        <a:ext cx="1390551" cy="695275"/>
      </dsp:txXfrm>
    </dsp:sp>
    <dsp:sp modelId="{2498F040-206E-4F75-8EEE-30A07A877B5D}">
      <dsp:nvSpPr>
        <dsp:cNvPr id="0" name=""/>
        <dsp:cNvSpPr/>
      </dsp:nvSpPr>
      <dsp:spPr>
        <a:xfrm>
          <a:off x="4882580" y="5151216"/>
          <a:ext cx="1390551" cy="69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Senior Public Health Specialist (Los Angeles)</a:t>
          </a:r>
        </a:p>
      </dsp:txBody>
      <dsp:txXfrm>
        <a:off x="4882580" y="5151216"/>
        <a:ext cx="1390551" cy="695275"/>
      </dsp:txXfrm>
    </dsp:sp>
    <dsp:sp modelId="{F27A4AB7-23CB-4EE6-8C98-D0B2704CFD16}">
      <dsp:nvSpPr>
        <dsp:cNvPr id="0" name=""/>
        <dsp:cNvSpPr/>
      </dsp:nvSpPr>
      <dsp:spPr>
        <a:xfrm>
          <a:off x="6752539" y="5148519"/>
          <a:ext cx="1390551" cy="69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Senior Public Health Specialist (Oakland) Vacant</a:t>
          </a:r>
        </a:p>
      </dsp:txBody>
      <dsp:txXfrm>
        <a:off x="6752539" y="5148519"/>
        <a:ext cx="1390551" cy="695275"/>
      </dsp:txXfrm>
    </dsp:sp>
    <dsp:sp modelId="{E0C640AB-EC68-4782-900E-2D518F31855F}">
      <dsp:nvSpPr>
        <dsp:cNvPr id="0" name=""/>
        <dsp:cNvSpPr/>
      </dsp:nvSpPr>
      <dsp:spPr>
        <a:xfrm>
          <a:off x="6727286" y="6314844"/>
          <a:ext cx="1390551" cy="69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Administrative Chief</a:t>
          </a:r>
        </a:p>
      </dsp:txBody>
      <dsp:txXfrm>
        <a:off x="6727286" y="6314844"/>
        <a:ext cx="1390551" cy="69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AFA511-4B51-9749-B3A4-29526E18C044}" type="datetimeFigureOut">
              <a:rPr lang="en-US" smtClean="0">
                <a:latin typeface="Arial"/>
              </a:rPr>
              <a:t>10/19/2021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EC6880-BAD7-514D-B60D-E372001DE29C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378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824ACB9A-EDA0-9844-9403-0A982F238048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1213" y="696913"/>
            <a:ext cx="5387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BE6E26C2-F38F-7F4D-BF7A-564766156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35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31465" rtl="0" eaLnBrk="1" latinLnBrk="0" hangingPunct="1">
      <a:defRPr sz="1900" kern="1200">
        <a:solidFill>
          <a:schemeClr val="tx1"/>
        </a:solidFill>
        <a:latin typeface="Arial"/>
        <a:ea typeface="+mn-ea"/>
        <a:cs typeface="+mn-cs"/>
      </a:defRPr>
    </a:lvl1pPr>
    <a:lvl2pPr marL="731465" algn="l" defTabSz="731465" rtl="0" eaLnBrk="1" latinLnBrk="0" hangingPunct="1">
      <a:defRPr sz="1900" kern="1200">
        <a:solidFill>
          <a:schemeClr val="tx1"/>
        </a:solidFill>
        <a:latin typeface="Arial"/>
        <a:ea typeface="+mn-ea"/>
        <a:cs typeface="+mn-cs"/>
      </a:defRPr>
    </a:lvl2pPr>
    <a:lvl3pPr marL="1462928" algn="l" defTabSz="731465" rtl="0" eaLnBrk="1" latinLnBrk="0" hangingPunct="1">
      <a:defRPr sz="1900" kern="1200">
        <a:solidFill>
          <a:schemeClr val="tx1"/>
        </a:solidFill>
        <a:latin typeface="Arial"/>
        <a:ea typeface="+mn-ea"/>
        <a:cs typeface="+mn-cs"/>
      </a:defRPr>
    </a:lvl3pPr>
    <a:lvl4pPr marL="2194393" algn="l" defTabSz="731465" rtl="0" eaLnBrk="1" latinLnBrk="0" hangingPunct="1">
      <a:defRPr sz="1900" kern="1200">
        <a:solidFill>
          <a:schemeClr val="tx1"/>
        </a:solidFill>
        <a:latin typeface="Arial"/>
        <a:ea typeface="+mn-ea"/>
        <a:cs typeface="+mn-cs"/>
      </a:defRPr>
    </a:lvl4pPr>
    <a:lvl5pPr marL="2925858" algn="l" defTabSz="731465" rtl="0" eaLnBrk="1" latinLnBrk="0" hangingPunct="1">
      <a:defRPr sz="1900" kern="1200">
        <a:solidFill>
          <a:schemeClr val="tx1"/>
        </a:solidFill>
        <a:latin typeface="Arial"/>
        <a:ea typeface="+mn-ea"/>
        <a:cs typeface="+mn-cs"/>
      </a:defRPr>
    </a:lvl5pPr>
    <a:lvl6pPr marL="3657321" algn="l" defTabSz="7314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8786" algn="l" defTabSz="7314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251" algn="l" defTabSz="7314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1714" algn="l" defTabSz="7314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5861" y="2715981"/>
            <a:ext cx="11505110" cy="2061903"/>
          </a:xfrm>
        </p:spPr>
        <p:txBody>
          <a:bodyPr/>
          <a:lstStyle>
            <a:lvl1pPr>
              <a:lnSpc>
                <a:spcPct val="80000"/>
              </a:lnSpc>
              <a:defRPr sz="7200" b="1" cap="none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5861" y="1032172"/>
            <a:ext cx="4982151" cy="52902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5861" y="5053758"/>
            <a:ext cx="13213080" cy="820778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tx2"/>
                </a:solidFill>
              </a:defRPr>
            </a:lvl1pPr>
            <a:lvl2pPr marL="73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5861" y="7238309"/>
            <a:ext cx="5486400" cy="8048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419D5-7937-4655-9EFE-595A74812E46}"/>
              </a:ext>
            </a:extLst>
          </p:cNvPr>
          <p:cNvCxnSpPr>
            <a:cxnSpLocks/>
          </p:cNvCxnSpPr>
          <p:nvPr userDrawn="1"/>
        </p:nvCxnSpPr>
        <p:spPr>
          <a:xfrm flipV="1">
            <a:off x="-195378" y="8192520"/>
            <a:ext cx="15301266" cy="830578"/>
          </a:xfrm>
          <a:prstGeom prst="line">
            <a:avLst/>
          </a:prstGeom>
          <a:ln w="825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4A0675-566E-4076-9055-A00C73B45562}"/>
              </a:ext>
            </a:extLst>
          </p:cNvPr>
          <p:cNvCxnSpPr>
            <a:cxnSpLocks/>
          </p:cNvCxnSpPr>
          <p:nvPr userDrawn="1"/>
        </p:nvCxnSpPr>
        <p:spPr>
          <a:xfrm>
            <a:off x="12143787" y="-228601"/>
            <a:ext cx="2962101" cy="8421121"/>
          </a:xfrm>
          <a:prstGeom prst="line">
            <a:avLst/>
          </a:prstGeom>
          <a:ln w="82550" cmpd="sng">
            <a:solidFill>
              <a:schemeClr val="tx2">
                <a:alpha val="3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3FCF0D0-5994-4855-A9FB-6BCA670A40E9}"/>
              </a:ext>
            </a:extLst>
          </p:cNvPr>
          <p:cNvSpPr/>
          <p:nvPr userDrawn="1"/>
        </p:nvSpPr>
        <p:spPr>
          <a:xfrm>
            <a:off x="14913661" y="8000294"/>
            <a:ext cx="384453" cy="38445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509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7229" y="3162195"/>
            <a:ext cx="10710272" cy="3734010"/>
          </a:xfrm>
        </p:spPr>
        <p:txBody>
          <a:bodyPr anchor="ctr"/>
          <a:lstStyle>
            <a:lvl1pPr>
              <a:lnSpc>
                <a:spcPct val="80000"/>
              </a:lnSpc>
              <a:defRPr sz="8000" cap="none" baseline="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7269" y="9531813"/>
            <a:ext cx="2596229" cy="27567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2E0753-732A-46C8-8163-912BAB21728F}"/>
              </a:ext>
            </a:extLst>
          </p:cNvPr>
          <p:cNvCxnSpPr>
            <a:cxnSpLocks/>
          </p:cNvCxnSpPr>
          <p:nvPr userDrawn="1"/>
        </p:nvCxnSpPr>
        <p:spPr>
          <a:xfrm flipV="1">
            <a:off x="-195378" y="8192520"/>
            <a:ext cx="15301266" cy="830578"/>
          </a:xfrm>
          <a:prstGeom prst="line">
            <a:avLst/>
          </a:prstGeom>
          <a:ln w="825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2B004C-4E26-4F27-8A09-D948A39D6FDC}"/>
              </a:ext>
            </a:extLst>
          </p:cNvPr>
          <p:cNvCxnSpPr>
            <a:cxnSpLocks/>
          </p:cNvCxnSpPr>
          <p:nvPr userDrawn="1"/>
        </p:nvCxnSpPr>
        <p:spPr>
          <a:xfrm>
            <a:off x="12143787" y="-228601"/>
            <a:ext cx="2962101" cy="8421121"/>
          </a:xfrm>
          <a:prstGeom prst="line">
            <a:avLst/>
          </a:prstGeom>
          <a:ln w="82550" cmpd="sng">
            <a:solidFill>
              <a:schemeClr val="tx2">
                <a:alpha val="3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D99B056-A2F8-4D09-9AC7-B9D6120626C7}"/>
              </a:ext>
            </a:extLst>
          </p:cNvPr>
          <p:cNvSpPr/>
          <p:nvPr userDrawn="1"/>
        </p:nvSpPr>
        <p:spPr>
          <a:xfrm>
            <a:off x="14913661" y="8000294"/>
            <a:ext cx="384453" cy="38445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70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-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>
            <a:spLocks noGrp="1"/>
          </p:cNvSpPr>
          <p:nvPr userDrawn="1">
            <p:ph type="title" hasCustomPrompt="1"/>
          </p:nvPr>
        </p:nvSpPr>
        <p:spPr>
          <a:xfrm>
            <a:off x="653142" y="274899"/>
            <a:ext cx="13452735" cy="6724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lang="en-US" sz="4800" kern="1200" cap="none" baseline="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731465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title</a:t>
            </a:r>
          </a:p>
        </p:txBody>
      </p:sp>
      <p:sp>
        <p:nvSpPr>
          <p:cNvPr id="18" name="Content Placeholder 18"/>
          <p:cNvSpPr>
            <a:spLocks noGrp="1"/>
          </p:cNvSpPr>
          <p:nvPr userDrawn="1">
            <p:ph sz="quarter" idx="11" hasCustomPrompt="1"/>
          </p:nvPr>
        </p:nvSpPr>
        <p:spPr>
          <a:xfrm>
            <a:off x="653141" y="1436914"/>
            <a:ext cx="14510421" cy="744211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Arial"/>
                <a:cs typeface="Arial"/>
              </a:defRPr>
            </a:lvl1pPr>
            <a:lvl2pPr marL="82296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07442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44018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4pPr>
            <a:lvl5pPr marL="180594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650913" y="276802"/>
            <a:ext cx="512650" cy="5355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40DE66B9-FB74-D049-AF25-91E07A493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41803" y="9532294"/>
            <a:ext cx="2587161" cy="27471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-65313" y="8901801"/>
            <a:ext cx="15610108" cy="488422"/>
          </a:xfrm>
          <a:prstGeom prst="line">
            <a:avLst/>
          </a:prstGeom>
          <a:ln w="825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A86D0E3-E499-4D38-9275-98A7383BFBD5}"/>
              </a:ext>
            </a:extLst>
          </p:cNvPr>
          <p:cNvSpPr/>
          <p:nvPr userDrawn="1"/>
        </p:nvSpPr>
        <p:spPr>
          <a:xfrm>
            <a:off x="-178345" y="9208572"/>
            <a:ext cx="384453" cy="38445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61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>
            <a:spLocks noGrp="1"/>
          </p:cNvSpPr>
          <p:nvPr userDrawn="1">
            <p:ph type="title" hasCustomPrompt="1"/>
          </p:nvPr>
        </p:nvSpPr>
        <p:spPr>
          <a:xfrm>
            <a:off x="653142" y="274899"/>
            <a:ext cx="13452735" cy="6724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lang="en-US" sz="4800" kern="1200" cap="none" baseline="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731465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title</a:t>
            </a:r>
          </a:p>
        </p:txBody>
      </p:sp>
      <p:sp>
        <p:nvSpPr>
          <p:cNvPr id="18" name="Content Placeholder 18"/>
          <p:cNvSpPr>
            <a:spLocks noGrp="1"/>
          </p:cNvSpPr>
          <p:nvPr userDrawn="1">
            <p:ph sz="quarter" idx="11" hasCustomPrompt="1"/>
          </p:nvPr>
        </p:nvSpPr>
        <p:spPr>
          <a:xfrm>
            <a:off x="653141" y="1436914"/>
            <a:ext cx="14510421" cy="744211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Arial"/>
                <a:cs typeface="Arial"/>
              </a:defRPr>
            </a:lvl1pPr>
            <a:lvl2pPr marL="82296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07442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44018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4pPr>
            <a:lvl5pPr marL="180594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650913" y="276802"/>
            <a:ext cx="512650" cy="5355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40DE66B9-FB74-D049-AF25-91E07A493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41803" y="9532294"/>
            <a:ext cx="2587161" cy="2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ta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>
            <a:spLocks noGrp="1"/>
          </p:cNvSpPr>
          <p:nvPr userDrawn="1">
            <p:ph type="title" hasCustomPrompt="1"/>
          </p:nvPr>
        </p:nvSpPr>
        <p:spPr>
          <a:xfrm>
            <a:off x="653142" y="274899"/>
            <a:ext cx="13452735" cy="6724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lang="en-US" sz="4800" kern="1200" cap="none" baseline="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731465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title</a:t>
            </a:r>
          </a:p>
        </p:txBody>
      </p:sp>
      <p:sp>
        <p:nvSpPr>
          <p:cNvPr id="18" name="Content Placeholder 18"/>
          <p:cNvSpPr>
            <a:spLocks noGrp="1"/>
          </p:cNvSpPr>
          <p:nvPr userDrawn="1">
            <p:ph sz="quarter" idx="11" hasCustomPrompt="1"/>
          </p:nvPr>
        </p:nvSpPr>
        <p:spPr>
          <a:xfrm>
            <a:off x="653141" y="1436914"/>
            <a:ext cx="14510421" cy="744211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Arial"/>
                <a:cs typeface="Arial"/>
              </a:defRPr>
            </a:lvl1pPr>
            <a:lvl2pPr marL="82296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07442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44018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4pPr>
            <a:lvl5pPr marL="180594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650913" y="276802"/>
            <a:ext cx="512650" cy="5355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40DE66B9-FB74-D049-AF25-91E07A4939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7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36065" y="5200025"/>
            <a:ext cx="6367071" cy="5041255"/>
          </a:xfrm>
          <a:prstGeom prst="line">
            <a:avLst/>
          </a:prstGeom>
          <a:ln w="825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436065" y="-211676"/>
            <a:ext cx="4885375" cy="5411701"/>
          </a:xfrm>
          <a:prstGeom prst="line">
            <a:avLst/>
          </a:prstGeom>
          <a:ln w="82550" cmpd="sng">
            <a:solidFill>
              <a:schemeClr val="tx2">
                <a:alpha val="3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4580" y="4724957"/>
            <a:ext cx="7273157" cy="77229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6A89605-F3FD-4933-B47C-DF3330429E2B}"/>
              </a:ext>
            </a:extLst>
          </p:cNvPr>
          <p:cNvSpPr/>
          <p:nvPr userDrawn="1"/>
        </p:nvSpPr>
        <p:spPr>
          <a:xfrm>
            <a:off x="243839" y="5007799"/>
            <a:ext cx="384453" cy="38445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641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8"/>
            <a:ext cx="3627120" cy="5355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9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0DE66B9-FB74-D049-AF25-91E07A4939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1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1" r:id="rId2"/>
    <p:sldLayoutId id="2147483699" r:id="rId3"/>
    <p:sldLayoutId id="2147483700" r:id="rId4"/>
    <p:sldLayoutId id="2147483701" r:id="rId5"/>
    <p:sldLayoutId id="2147483680" r:id="rId6"/>
  </p:sldLayoutIdLst>
  <p:hf hdr="0" ftr="0" dt="0"/>
  <p:txStyles>
    <p:titleStyle>
      <a:lvl1pPr algn="l" defTabSz="731465" rtl="0" eaLnBrk="1" latinLnBrk="0" hangingPunct="1">
        <a:spcBef>
          <a:spcPts val="0"/>
        </a:spcBef>
        <a:spcAft>
          <a:spcPts val="600"/>
        </a:spcAft>
        <a:buNone/>
        <a:defRPr sz="54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548599" indent="-548599" algn="l" defTabSz="731465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4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1188629" indent="-457165" algn="l" defTabSz="731465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3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828661" indent="-365732" algn="l" defTabSz="731465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560125" indent="-365732" algn="l" defTabSz="731465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3291590" indent="-365732" algn="l" defTabSz="731465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4023054" indent="-365732" algn="l" defTabSz="73146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518" indent="-365732" algn="l" defTabSz="73146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983" indent="-365732" algn="l" defTabSz="73146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447" indent="-365732" algn="l" defTabSz="73146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65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8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393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58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321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786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251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714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Zm8xRhaHdo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F11E-CDF3-4DDC-A17A-6BE48C0B2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Amtrak Public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AFFD0-AA95-4B73-9987-62B6692C0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Keeping Public Health on the Right Track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05210-ED7E-4747-AADD-C6E1C82AC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5861" y="7238309"/>
            <a:ext cx="5623246" cy="804862"/>
          </a:xfrm>
        </p:spPr>
        <p:txBody>
          <a:bodyPr/>
          <a:lstStyle/>
          <a:p>
            <a:r>
              <a:rPr lang="en-US" dirty="0"/>
              <a:t>Maxine Linthicum Davis, CP-FS</a:t>
            </a:r>
          </a:p>
        </p:txBody>
      </p:sp>
    </p:spTree>
    <p:extLst>
      <p:ext uri="{BB962C8B-B14F-4D97-AF65-F5344CB8AC3E}">
        <p14:creationId xmlns:p14="http://schemas.microsoft.com/office/powerpoint/2010/main" val="7465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Interstate Travel Program (ITP)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Administered by the FDA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Allows random, unannounced inspections of foodservice cars, commissaries, food vendors, and watering facilities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Several regulatory guidelines; not just current FDA Food Code</a:t>
            </a:r>
          </a:p>
          <a:p>
            <a:pPr marL="1394460" lvl="1" indent="-571500">
              <a:buFont typeface="Wingdings" panose="05000000000000000000" pitchFamily="2" charset="2"/>
              <a:buChar char="ü"/>
            </a:pPr>
            <a:r>
              <a:rPr lang="en-US" dirty="0"/>
              <a:t>21 CFR</a:t>
            </a:r>
          </a:p>
          <a:p>
            <a:pPr marL="1394460" lvl="1" indent="-571500">
              <a:buFont typeface="Wingdings" panose="05000000000000000000" pitchFamily="2" charset="2"/>
              <a:buChar char="ü"/>
            </a:pPr>
            <a:r>
              <a:rPr lang="en-US" dirty="0"/>
              <a:t>FDA Handbook on Sanitation of Railroad Passenger Cars</a:t>
            </a:r>
          </a:p>
          <a:p>
            <a:pPr marL="1394460" lvl="1" indent="-571500">
              <a:buFont typeface="Wingdings" panose="05000000000000000000" pitchFamily="2" charset="2"/>
              <a:buChar char="ü"/>
            </a:pPr>
            <a:r>
              <a:rPr lang="en-US" dirty="0"/>
              <a:t>FDA Guide to Inspections of Interstate Carriers and Support Facilities.</a:t>
            </a:r>
          </a:p>
          <a:p>
            <a:pPr marL="1394460" lvl="1" indent="-571500">
              <a:buFont typeface="Wingdings" panose="05000000000000000000" pitchFamily="2" charset="2"/>
              <a:buChar char="ü"/>
            </a:pPr>
            <a:r>
              <a:rPr lang="en-US" dirty="0"/>
              <a:t>FDA Handbook for Railroad Service Areas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Violations can stop passenger train service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Amtrak railcars entering Canada are randomly inspected by Public Health Agency of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6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Interstate Carrier Conveyance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Administered by USEPA as part of the SDWA &amp; NPDWR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Requires all passenger conveyance compliance (Railroad, Watercraft, Bus &amp; Aircraft)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Water samples required every 3-years (Total Coliform, E.coli)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Significant penalties for non-compliance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Requires routine drain &amp; fill and disinfect &amp; flush maintenance (60/90/120 days)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4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3142" y="1227364"/>
            <a:ext cx="14510421" cy="7442119"/>
          </a:xfrm>
        </p:spPr>
        <p:txBody>
          <a:bodyPr/>
          <a:lstStyle/>
          <a:p>
            <a:r>
              <a:rPr lang="en-US" altLang="en-US" dirty="0"/>
              <a:t>Inspections of:</a:t>
            </a:r>
          </a:p>
          <a:p>
            <a:endParaRPr lang="en-US" alt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Trains – diners, café’s, parlor cars, sleepers and coaches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Potable water facilities &amp; laboratory sampling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Commissaries – (Aramark – contracted services)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Food Vendors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Restrooms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Public Health Related Mechanical Defects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Customer Complaints: FBIs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Integrated Pest Management (Nuisance Abatement)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7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930" y="947398"/>
            <a:ext cx="3508465" cy="744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100" y="1238250"/>
            <a:ext cx="960120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On Board Services are responsible for maintaining FDA Food Code Regulations and the safe and pleasant preparation and presentation of food to our customers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Chefs and food specialist prepare the food in dining cars</a:t>
            </a:r>
          </a:p>
          <a:p>
            <a:pPr>
              <a:lnSpc>
                <a:spcPct val="90000"/>
              </a:lnSpc>
            </a:pPr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Service Attendants take orders and deliver the food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All food workers are responsible for food safety</a:t>
            </a:r>
          </a:p>
          <a:p>
            <a:pPr marL="1188665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Temperature monitoring</a:t>
            </a:r>
          </a:p>
          <a:p>
            <a:pPr marL="1188665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Dishwashing-sanitization verification through thermolabels</a:t>
            </a:r>
          </a:p>
          <a:p>
            <a:pPr marL="1188665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Proper thawing of foods</a:t>
            </a:r>
          </a:p>
          <a:p>
            <a:pPr marL="1188665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Proper preparation of food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pre-departure checklist to helps to ensure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1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 wrap="square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Provides a full-service dining option for passengers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Product is generally sous-vide and heated to specified temperature for service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No complex preparation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Image result for amtrak dining car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70" y="4158374"/>
            <a:ext cx="6512946" cy="44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62" y="2657626"/>
            <a:ext cx="4666056" cy="62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Lounge/Café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Provides quick service “snack” options for passengers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Products include RTE and microwaveable foods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One Lead Service Attendant (LSA) runs operation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Image result for amtrak cafe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09" y="3773466"/>
            <a:ext cx="7143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mtrak cafe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285" y="4719811"/>
            <a:ext cx="5647628" cy="30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1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579" y="473791"/>
            <a:ext cx="5540478" cy="415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250" y="1233488"/>
            <a:ext cx="7315200" cy="851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Water is provided to trains at approved station and yard water points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Personnel that are involved in watering the trains must take a watering course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few of our watering points are maintained and administered by contracting companies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Amtrak Public Health ensures compliance with FDA and EPA standards by conducting routine inspections</a:t>
            </a:r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579" y="4898811"/>
            <a:ext cx="5538390" cy="388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2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274899"/>
            <a:ext cx="13997771" cy="672499"/>
          </a:xfrm>
        </p:spPr>
        <p:txBody>
          <a:bodyPr/>
          <a:lstStyle/>
          <a:p>
            <a:r>
              <a:rPr lang="en-US" sz="4000" dirty="0"/>
              <a:t>Food &amp; Beverage Warehouse Operations (Commissaries)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400" dirty="0"/>
              <a:t>Amtrak maintains 12 major commissaries throughout the United States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400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400" dirty="0"/>
              <a:t>Aramark is contracted to manage our commissaries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400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400" dirty="0"/>
              <a:t>Amtrak Public Health is required to inspect all commissaries once a month or quarter (depending on location)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400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400" dirty="0"/>
              <a:t>Each commissary has an Amtrak Food and Beverage Manager that administers the contract with the Aramark manager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400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400" dirty="0"/>
              <a:t>The Commissary workers package and deliver food, ice, silverware, and plates to our trains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400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400" dirty="0"/>
              <a:t>A temperature monitoring program is in place to ensure the integrity of the food delivered to train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8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Inspections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Typically vendors are pre-approved by Amtrak Public Health and subsequently inspected by the FDA, Amtrak Public Health, and Local Health Departments routinely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All vendors are approved by Amtrak Public Health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Vendors that make label food for Amtrak are pre-approved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Vendors already FDA or USDA approved, provide food in commercial packaging and are pre-approved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5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913" y="7715250"/>
            <a:ext cx="2219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427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 numCol="2"/>
          <a:lstStyle/>
          <a:p>
            <a:r>
              <a:rPr lang="en-US" dirty="0"/>
              <a:t>Annual Public Health Statistics: 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120 Commissary Inspections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261 Diner Car Inspections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597 Lounge Car Inspections			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84 Water Point Inspections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15 Vendor Inspections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		Compliance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273636" y="2951019"/>
            <a:ext cx="2008910" cy="5140036"/>
          </a:xfrm>
          <a:prstGeom prst="rightBrace">
            <a:avLst>
              <a:gd name="adj1" fmla="val 18656"/>
              <a:gd name="adj2" fmla="val 4976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Inauguration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1971 – National Railroad Passenger Corporation (Amtrak) is established to provide intercity passenger travel throughout the US and some Canadian Provinces.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1394460" lvl="1" indent="-571500"/>
            <a:r>
              <a:rPr lang="en-US" dirty="0"/>
              <a:t> The name “Amtrak” came from a combination of “American” and “Track”.</a:t>
            </a:r>
          </a:p>
          <a:p>
            <a:pPr marL="1394460" lvl="1" indent="-571500"/>
            <a:r>
              <a:rPr lang="en-US" dirty="0"/>
              <a:t>Congress passed the </a:t>
            </a:r>
            <a:r>
              <a:rPr lang="en-US" b="1" dirty="0"/>
              <a:t>Rail Passenger Service Act </a:t>
            </a:r>
            <a:r>
              <a:rPr lang="en-US" dirty="0"/>
              <a:t>to revive passenger rail service.</a:t>
            </a:r>
          </a:p>
          <a:p>
            <a:pPr marL="1394460" lvl="1" indent="-571500"/>
            <a:r>
              <a:rPr lang="en-US" dirty="0"/>
              <a:t>Amtrak is a for-profit corporation that receives federal and state funding.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58" y="6234545"/>
            <a:ext cx="3513859" cy="264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001" y="6234545"/>
            <a:ext cx="3592875" cy="26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5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Compliance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implement corrective actions when major issues exist or recur.</a:t>
            </a:r>
          </a:p>
          <a:p>
            <a:pPr marL="1394460" lvl="1" indent="-571500"/>
            <a:r>
              <a:rPr lang="en-US" dirty="0"/>
              <a:t>Corrective Actions consist of pulling car sets, cancelling service, and/or confiscate food.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also conduct extensive food safety training with On-board Services and mechanical employees of FDA and EPA updates.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87" y="4558146"/>
            <a:ext cx="4465926" cy="4156363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7191182" y="5881254"/>
            <a:ext cx="2845887" cy="15101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4664116"/>
            <a:ext cx="2846550" cy="4050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32" y="4579205"/>
            <a:ext cx="3738284" cy="41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0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Prospective in Meeting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Technological Advancement of Monitoring Systems</a:t>
            </a:r>
          </a:p>
          <a:p>
            <a:pPr marL="1565910" lvl="1" indent="-742950"/>
            <a:r>
              <a:rPr lang="en-US" dirty="0"/>
              <a:t>Temperature Control, Product Inventory/Tracing/Recalls, &amp; POS Systems</a:t>
            </a:r>
          </a:p>
          <a:p>
            <a:pPr lvl="1" indent="0">
              <a:buNone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Creating Standardization Programs for Training</a:t>
            </a:r>
          </a:p>
          <a:p>
            <a:pPr marL="1565910" lvl="1" indent="-742950"/>
            <a:r>
              <a:rPr lang="en-US" dirty="0"/>
              <a:t>Train &amp; Mechanical Employee Training systems &amp; Public Health Training systems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Remediation Programs for Recurring Issues</a:t>
            </a:r>
          </a:p>
          <a:p>
            <a:pPr marL="1565910" lvl="1" indent="-742950"/>
            <a:r>
              <a:rPr lang="en-US" dirty="0"/>
              <a:t>Corrective Action Programs, Incentive Programs &amp; Disciplinary Actions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88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Amtrak’s Mechanical Department supports public health priorities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Routine cleaning of cars occurs in the PM facilities as well as a 92/120 day scheduled overhaul (aka- extreme cleaning) cleaning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All cars, including foodservice are overhauled every 4 years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The EPA Order of Consent has required Amtrak to sample every water tank on each car for coliform and E. Coli (same program as airlines)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Pipe Fitters and other mechanical workers have been trained to properly collect, preserve, and ship samples to an approved EPA lab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69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Although infrequent, customers may voice concerns regarding sanitation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Public Health investigates all cases of suspected food borne illness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Communicable disease investigations are rare and are conducted with the direct involvement of Amtrak Public Health and Amtrak’s Medical Director who coordinates with CDC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Amtrak contracts with Copesan to provide Pest Service (IPM) to all trains, commissaries and facilities.  Amtrak’s Public Health Director is directly involved with all coordination and notifications.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Passenger injury investigations are sometimes conducted in conjunction with claims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21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Interdepartmental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1" y="1394888"/>
            <a:ext cx="6782747" cy="37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142" y="1752600"/>
            <a:ext cx="6947808" cy="718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Public Health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Conductors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Board Service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Station Managers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Mechanical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Environmental  (Industrial Hygiene, and Safety)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3017548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Train!         www.Amtrak.com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Experience the beautiful views, meet interesting people, and enjoy wine and cheese on the Coast Starlight!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Shower and brush your teeth with clean water. Fresh towels and sheets are provided in sleeping accommodations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2"/>
              </a:rPr>
              <a:t>https://www.youtube.com/watch?v=9Zm8xRhaHdo</a:t>
            </a: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Leave the driving to Amtrak - sit back and relax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By taking this mode of transportation you’re helping the environment by diminishing your carbon foot print!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All aboard!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94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690255"/>
            <a:ext cx="11984181" cy="65670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32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96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779E9-735D-4661-9193-510E095D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5F28-52F4-4903-A033-975BB68AF2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Boards over 30 million passengers annually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Serves over 500 destinations in 46 states, the District of Columbia and 3 Canadian provinces (~3.2 million riders in Chicago)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Earned approximately $193.7 million in revenue for 2017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Ticket revenue and state contracts make-up 94% of operating costs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Amtrak owns operating infrastructure in the Northeast Corridor and parts of Michigan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All other service relies on host railroad infrastructure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E992A-669B-4DF9-8A45-09DC98662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1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Map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97414" y="1436688"/>
            <a:ext cx="13021434" cy="7442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3575B-9CB9-41C6-A7ED-20176D65A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Amtrak Public Health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4000" i="1" dirty="0"/>
              <a:t>To provide guidance for continuous improvement of Amtrak’s sanitation standards.  This effort provides passengers and employees the highest quality of sanitation possible and promotes a greener, healthier environment on Amtrak trains, stations and facilities.  This is accomplished by partnering with Amtrak departments and Federal Regulatory agencies.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Amtrak Public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Reports to the Vice President of Safety, Health &amp; Environmental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Staff of 5 inspectors/auditors covering entire network</a:t>
            </a:r>
          </a:p>
          <a:p>
            <a:pPr marL="1394460" lvl="1" indent="-571500">
              <a:buFont typeface="Wingdings" panose="05000000000000000000" pitchFamily="2" charset="2"/>
              <a:buChar char="ü"/>
            </a:pPr>
            <a:r>
              <a:rPr lang="en-US" dirty="0"/>
              <a:t>1 Director</a:t>
            </a:r>
          </a:p>
          <a:p>
            <a:pPr marL="1394460" lvl="1" indent="-571500">
              <a:buFont typeface="Wingdings" panose="05000000000000000000" pitchFamily="2" charset="2"/>
              <a:buChar char="ü"/>
            </a:pPr>
            <a:r>
              <a:rPr lang="en-US" dirty="0"/>
              <a:t>1 Manager</a:t>
            </a:r>
          </a:p>
          <a:p>
            <a:pPr marL="1394460" lvl="1" indent="-571500">
              <a:buFont typeface="Wingdings" panose="05000000000000000000" pitchFamily="2" charset="2"/>
              <a:buChar char="ü"/>
            </a:pPr>
            <a:r>
              <a:rPr lang="en-US" dirty="0"/>
              <a:t>1 Administrator</a:t>
            </a:r>
          </a:p>
          <a:p>
            <a:pPr marL="1394460" lvl="1" indent="-571500">
              <a:buFont typeface="Wingdings" panose="05000000000000000000" pitchFamily="2" charset="2"/>
              <a:buChar char="ü"/>
            </a:pPr>
            <a:r>
              <a:rPr lang="en-US" dirty="0"/>
              <a:t>1 Senior Analyst (Inspector/Auditor)</a:t>
            </a:r>
          </a:p>
          <a:p>
            <a:pPr marL="1394460" lvl="1" indent="-571500">
              <a:buFont typeface="Wingdings" panose="05000000000000000000" pitchFamily="2" charset="2"/>
              <a:buChar char="ü"/>
            </a:pPr>
            <a:r>
              <a:rPr lang="en-US" dirty="0"/>
              <a:t>4 Senior Public Health Specialists (Inspectors/Auditors)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Amtrak Medical Director available for technical guidance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7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02120376"/>
              </p:ext>
            </p:extLst>
          </p:nvPr>
        </p:nvGraphicFramePr>
        <p:xfrm>
          <a:off x="652226" y="1391618"/>
          <a:ext cx="14511337" cy="958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6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D9FDF7-BF33-4CFD-98BB-3F301B07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274899"/>
            <a:ext cx="13452735" cy="67249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Public Health Specialist Regions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D3859729-A125-4B12-8CBC-C7F38477A4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tretch/>
        </p:blipFill>
        <p:spPr>
          <a:xfrm>
            <a:off x="3091446" y="1436914"/>
            <a:ext cx="9633811" cy="7442119"/>
          </a:xfrm>
          <a:noFill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72F035D-8881-463D-BBF2-E394F535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50913" y="276802"/>
            <a:ext cx="512650" cy="53551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0DE66B9-FB74-D049-AF25-91E07A4939C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DA4E221-D863-4A33-A35D-AE5D059F6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0DE66B9-FB74-D049-AF25-91E07A4939C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3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Amtrak Public Health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Monitor Federal Regulatory Standards issued by U.S. Public Health Service (PHS) Act:</a:t>
            </a:r>
          </a:p>
          <a:p>
            <a:endParaRPr lang="en-US" dirty="0"/>
          </a:p>
          <a:p>
            <a:pPr marL="1280160" lvl="1"/>
            <a:r>
              <a:rPr lang="en-US" dirty="0"/>
              <a:t>Interstate Travel Program (ITP) regulated by U.S. Food &amp; Drug Administration (FDA)</a:t>
            </a:r>
          </a:p>
          <a:p>
            <a:pPr lvl="1" indent="0">
              <a:buNone/>
            </a:pPr>
            <a:endParaRPr lang="en-US" dirty="0"/>
          </a:p>
          <a:p>
            <a:pPr marL="1280160" lvl="1"/>
            <a:r>
              <a:rPr lang="en-US" dirty="0"/>
              <a:t>Safe Drinking Water Act (SDWA) regulated by U.S. Environmental Protection Agency (EPA)</a:t>
            </a:r>
          </a:p>
          <a:p>
            <a:pPr marL="1531620" lvl="2"/>
            <a:endParaRPr lang="en-US" dirty="0"/>
          </a:p>
          <a:p>
            <a:pPr marL="1897380" lvl="3"/>
            <a:r>
              <a:rPr lang="en-US" dirty="0"/>
              <a:t>Recently, FDA Food Safety Modernization Act (FSMA) regulated by FDA to implement preventive measures of eliminating </a:t>
            </a:r>
            <a:r>
              <a:rPr lang="en-US" b="1" dirty="0"/>
              <a:t>foodborne illnesses </a:t>
            </a:r>
            <a:r>
              <a:rPr lang="en-US" dirty="0"/>
              <a:t>(FBIs). </a:t>
            </a:r>
          </a:p>
          <a:p>
            <a:pPr marL="1897380" lvl="3"/>
            <a:endParaRPr lang="en-US" dirty="0"/>
          </a:p>
          <a:p>
            <a:pPr marL="739775" indent="-738188">
              <a:buFont typeface="+mj-lt"/>
              <a:buAutoNum type="arabicPeriod" startAt="2"/>
            </a:pPr>
            <a:r>
              <a:rPr lang="en-US" dirty="0"/>
              <a:t>Conduct Public Health Inspections, Audits, Surveys, and FBI Investigations on Rolling Stock &amp; Amtrak Facilities.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E66B9-FB74-D049-AF25-91E07A4939C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8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trak colors">
      <a:dk1>
        <a:sysClr val="windowText" lastClr="000000"/>
      </a:dk1>
      <a:lt1>
        <a:sysClr val="window" lastClr="FFFFFF"/>
      </a:lt1>
      <a:dk2>
        <a:srgbClr val="00537E"/>
      </a:dk2>
      <a:lt2>
        <a:srgbClr val="CBD1D5"/>
      </a:lt2>
      <a:accent1>
        <a:srgbClr val="7BC2D0"/>
      </a:accent1>
      <a:accent2>
        <a:srgbClr val="F9A13F"/>
      </a:accent2>
      <a:accent3>
        <a:srgbClr val="62A744"/>
      </a:accent3>
      <a:accent4>
        <a:srgbClr val="008599"/>
      </a:accent4>
      <a:accent5>
        <a:srgbClr val="EF3824"/>
      </a:accent5>
      <a:accent6>
        <a:srgbClr val="DADF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TRAK_PPT_Template_10-31-16.potx" id="{B35B3CC0-0329-451A-8280-1C1E5298F907}" vid="{15D6D565-1FC4-40A1-9AA4-F6C2D13A5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40573</TotalTime>
  <Words>1427</Words>
  <Application>Microsoft Office PowerPoint</Application>
  <PresentationFormat>Custom</PresentationFormat>
  <Paragraphs>234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Wingdings</vt:lpstr>
      <vt:lpstr>Office Theme</vt:lpstr>
      <vt:lpstr>Amtrak Public Health</vt:lpstr>
      <vt:lpstr>History – Inauguration </vt:lpstr>
      <vt:lpstr>Company Overview</vt:lpstr>
      <vt:lpstr>System Map</vt:lpstr>
      <vt:lpstr>Amtrak Public Health Mission</vt:lpstr>
      <vt:lpstr>Amtrak Public Health</vt:lpstr>
      <vt:lpstr>Public Health Structure</vt:lpstr>
      <vt:lpstr>Public Health Specialist Regions</vt:lpstr>
      <vt:lpstr>Purpose of Amtrak Public Health Department</vt:lpstr>
      <vt:lpstr>Interstate Travel Program (ITP) </vt:lpstr>
      <vt:lpstr>Interstate Carrier Conveyance Program</vt:lpstr>
      <vt:lpstr>Inspections and Programs</vt:lpstr>
      <vt:lpstr>Trains</vt:lpstr>
      <vt:lpstr>Dining Car</vt:lpstr>
      <vt:lpstr>Lounge/Café Car</vt:lpstr>
      <vt:lpstr>Water Points</vt:lpstr>
      <vt:lpstr>Food &amp; Beverage Warehouse Operations (Commissaries)</vt:lpstr>
      <vt:lpstr>Vendor Inspections</vt:lpstr>
      <vt:lpstr>Inspection Summary:</vt:lpstr>
      <vt:lpstr>Dealing with Compliance Challenges</vt:lpstr>
      <vt:lpstr>Future Prospective in Meeting Compliance</vt:lpstr>
      <vt:lpstr>Mechanical Operations</vt:lpstr>
      <vt:lpstr>Customer Concerns</vt:lpstr>
      <vt:lpstr>Interdepartmental Support</vt:lpstr>
      <vt:lpstr>Take the Train!         www.Amtrak.com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Amtrak; Shamiyah Cunningham</dc:creator>
  <cp:lastModifiedBy>Linthicum Davis, Maxine E</cp:lastModifiedBy>
  <cp:revision>102</cp:revision>
  <cp:lastPrinted>2016-10-31T13:07:39Z</cp:lastPrinted>
  <dcterms:created xsi:type="dcterms:W3CDTF">2017-05-05T17:26:17Z</dcterms:created>
  <dcterms:modified xsi:type="dcterms:W3CDTF">2021-10-21T18:55:17Z</dcterms:modified>
</cp:coreProperties>
</file>