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56" r:id="rId5"/>
    <p:sldId id="259" r:id="rId6"/>
    <p:sldId id="262" r:id="rId7"/>
    <p:sldId id="257" r:id="rId8"/>
    <p:sldId id="263" r:id="rId9"/>
    <p:sldId id="260" r:id="rId10"/>
    <p:sldId id="258" r:id="rId11"/>
    <p:sldId id="267" r:id="rId12"/>
    <p:sldId id="265" r:id="rId13"/>
    <p:sldId id="266" r:id="rId14"/>
    <p:sldId id="271" r:id="rId15"/>
    <p:sldId id="270" r:id="rId16"/>
    <p:sldId id="264" r:id="rId17"/>
    <p:sldId id="269" r:id="rId18"/>
    <p:sldId id="261" r:id="rId19"/>
  </p:sldIdLst>
  <p:sldSz cx="9144000" cy="6858000" type="screen4x3"/>
  <p:notesSz cx="7099300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002" autoAdjust="0"/>
  </p:normalViewPr>
  <p:slideViewPr>
    <p:cSldViewPr snapToGrid="0">
      <p:cViewPr varScale="1">
        <p:scale>
          <a:sx n="67" d="100"/>
          <a:sy n="67" d="100"/>
        </p:scale>
        <p:origin x="193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47089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47089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r">
              <a:defRPr sz="1200"/>
            </a:lvl1pPr>
          </a:lstStyle>
          <a:p>
            <a:fld id="{D61A872B-E405-475F-9099-1848FE280730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2750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2" tIns="47096" rIns="94192" bIns="4709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</p:spPr>
        <p:txBody>
          <a:bodyPr vert="horz" lIns="94192" tIns="47096" rIns="94192" bIns="4709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7"/>
            <a:ext cx="3076363" cy="470894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914407"/>
            <a:ext cx="3076363" cy="470894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r">
              <a:defRPr sz="1200"/>
            </a:lvl1pPr>
          </a:lstStyle>
          <a:p>
            <a:fld id="{ACC5CC60-B055-49E1-B027-3CE4EA2FC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28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5CC60-B055-49E1-B027-3CE4EA2FC9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24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most successful companies –comes from Great Owners and leadership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5CC60-B055-49E1-B027-3CE4EA2FC9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04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5CC60-B055-49E1-B027-3CE4EA2FC9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36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to take the good with the bad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5CC60-B055-49E1-B027-3CE4EA2FC9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FFE1-EAC8-4B8A-8B9F-BE5B993F2294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0A9-DBB7-4BA1-B90B-58FE6026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36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FFE1-EAC8-4B8A-8B9F-BE5B993F2294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0A9-DBB7-4BA1-B90B-58FE6026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3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FFE1-EAC8-4B8A-8B9F-BE5B993F2294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0A9-DBB7-4BA1-B90B-58FE6026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4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FFE1-EAC8-4B8A-8B9F-BE5B993F2294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0A9-DBB7-4BA1-B90B-58FE6026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9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FFE1-EAC8-4B8A-8B9F-BE5B993F2294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0A9-DBB7-4BA1-B90B-58FE6026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3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FFE1-EAC8-4B8A-8B9F-BE5B993F2294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0A9-DBB7-4BA1-B90B-58FE6026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7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FFE1-EAC8-4B8A-8B9F-BE5B993F2294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0A9-DBB7-4BA1-B90B-58FE6026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5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FFE1-EAC8-4B8A-8B9F-BE5B993F2294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0A9-DBB7-4BA1-B90B-58FE6026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21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FFE1-EAC8-4B8A-8B9F-BE5B993F2294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0A9-DBB7-4BA1-B90B-58FE6026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6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FFE1-EAC8-4B8A-8B9F-BE5B993F2294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0A9-DBB7-4BA1-B90B-58FE6026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1FFE1-EAC8-4B8A-8B9F-BE5B993F2294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60A9-DBB7-4BA1-B90B-58FE6026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13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1FFE1-EAC8-4B8A-8B9F-BE5B993F2294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160A9-DBB7-4BA1-B90B-58FE60260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2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ockroach show tongue">
            <a:extLst>
              <a:ext uri="{FF2B5EF4-FFF2-40B4-BE49-F238E27FC236}">
                <a16:creationId xmlns:a16="http://schemas.microsoft.com/office/drawing/2014/main" id="{2C5BF187-34A5-29D1-8A3C-E6CB2B1FE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466">
            <a:off x="2246923" y="1683071"/>
            <a:ext cx="19431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88357" y="323515"/>
            <a:ext cx="580643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FUN THINGS ABOUT PESTS</a:t>
            </a:r>
          </a:p>
          <a:p>
            <a:pPr algn="ctr"/>
            <a:r>
              <a:rPr lang="en-US" sz="4400" dirty="0"/>
              <a:t>(and Fun times)</a:t>
            </a:r>
          </a:p>
          <a:p>
            <a:pPr algn="ctr"/>
            <a:endParaRPr lang="en-US" sz="44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Vicki Decker</a:t>
            </a:r>
          </a:p>
          <a:p>
            <a:pPr algn="ctr"/>
            <a:r>
              <a:rPr lang="en-US" sz="3200" dirty="0"/>
              <a:t>Vice President of </a:t>
            </a:r>
          </a:p>
          <a:p>
            <a:pPr algn="ctr"/>
            <a:r>
              <a:rPr lang="en-US" sz="3200" dirty="0"/>
              <a:t>Operations </a:t>
            </a:r>
          </a:p>
          <a:p>
            <a:pPr algn="ctr"/>
            <a:r>
              <a:rPr lang="en-US" sz="3200" dirty="0"/>
              <a:t>and Strategic Growth </a:t>
            </a:r>
          </a:p>
        </p:txBody>
      </p:sp>
      <p:pic>
        <p:nvPicPr>
          <p:cNvPr id="7" name="Picture 6" descr="A black spider with long legs&#10;&#10;Description automatically generated">
            <a:extLst>
              <a:ext uri="{FF2B5EF4-FFF2-40B4-BE49-F238E27FC236}">
                <a16:creationId xmlns:a16="http://schemas.microsoft.com/office/drawing/2014/main" id="{86CEE637-A482-6F06-D135-2D4CCC093D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448">
            <a:off x="722017" y="4561386"/>
            <a:ext cx="2401992" cy="136448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46E6E2E-6775-E3AE-D3B5-29CE333F7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9" y="396240"/>
            <a:ext cx="16383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0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48B08A4F-49F0-EB22-D233-F255EA158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1" y="1712059"/>
            <a:ext cx="3774758" cy="40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22C1F6-5603-438D-94EE-F0B2C670E860}"/>
              </a:ext>
            </a:extLst>
          </p:cNvPr>
          <p:cNvSpPr txBox="1"/>
          <p:nvPr/>
        </p:nvSpPr>
        <p:spPr>
          <a:xfrm>
            <a:off x="2228850" y="388620"/>
            <a:ext cx="4686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NEW TECHNOLOGY AND IDEAS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CC049BCE-1BFD-88FA-3B9A-A70B248B3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193" y="1712058"/>
            <a:ext cx="2884592" cy="40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B3EE21-3D49-3619-FA0C-B0C0D5B02977}"/>
              </a:ext>
            </a:extLst>
          </p:cNvPr>
          <p:cNvSpPr txBox="1"/>
          <p:nvPr/>
        </p:nvSpPr>
        <p:spPr>
          <a:xfrm>
            <a:off x="2025969" y="59976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https://www.modernpest.com/uploads/Anticimex-SMART-Box-1.pdf</a:t>
            </a:r>
          </a:p>
        </p:txBody>
      </p:sp>
    </p:spTree>
    <p:extLst>
      <p:ext uri="{BB962C8B-B14F-4D97-AF65-F5344CB8AC3E}">
        <p14:creationId xmlns:p14="http://schemas.microsoft.com/office/powerpoint/2010/main" val="1288304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0B75FBB-0C81-AD36-4BA8-223D9FEE1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29" y="1466850"/>
            <a:ext cx="4527231" cy="428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708680-3D5C-B5D9-E7F4-C0229EEF78B3}"/>
              </a:ext>
            </a:extLst>
          </p:cNvPr>
          <p:cNvSpPr txBox="1"/>
          <p:nvPr/>
        </p:nvSpPr>
        <p:spPr>
          <a:xfrm>
            <a:off x="2228850" y="388620"/>
            <a:ext cx="468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338407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DE5387-1D68-540F-1447-EF084735227A}"/>
              </a:ext>
            </a:extLst>
          </p:cNvPr>
          <p:cNvSpPr txBox="1"/>
          <p:nvPr/>
        </p:nvSpPr>
        <p:spPr>
          <a:xfrm>
            <a:off x="3257553" y="1531620"/>
            <a:ext cx="46863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SOME OF THE FUN!!!!</a:t>
            </a:r>
          </a:p>
        </p:txBody>
      </p:sp>
      <p:pic>
        <p:nvPicPr>
          <p:cNvPr id="12290" name="Picture 2" descr="Cartoon cockroach character, happy joyful bug">
            <a:extLst>
              <a:ext uri="{FF2B5EF4-FFF2-40B4-BE49-F238E27FC236}">
                <a16:creationId xmlns:a16="http://schemas.microsoft.com/office/drawing/2014/main" id="{B7155C3E-F8FD-183B-397C-AFEED731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4" y="1634489"/>
            <a:ext cx="2573655" cy="325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525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022821-5F2B-B9CB-4EC6-AA1654C00A41}"/>
              </a:ext>
            </a:extLst>
          </p:cNvPr>
          <p:cNvSpPr txBox="1"/>
          <p:nvPr/>
        </p:nvSpPr>
        <p:spPr>
          <a:xfrm>
            <a:off x="1268730" y="209610"/>
            <a:ext cx="571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Pest Elimination to the stars! </a:t>
            </a:r>
          </a:p>
          <a:p>
            <a:pPr algn="ctr"/>
            <a:r>
              <a:rPr lang="en-US" sz="4000" dirty="0"/>
              <a:t>Culinary Stars &amp; Sports Icons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B985C29-C629-C307-1D09-7F7B2FDD3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" y="2821305"/>
            <a:ext cx="5034280" cy="3775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CEC0E5-D554-269C-DCAA-D8B5C21FB34A}"/>
              </a:ext>
            </a:extLst>
          </p:cNvPr>
          <p:cNvSpPr txBox="1"/>
          <p:nvPr/>
        </p:nvSpPr>
        <p:spPr>
          <a:xfrm>
            <a:off x="5582920" y="3604797"/>
            <a:ext cx="3417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Even WE care of Michelin Stars!</a:t>
            </a:r>
          </a:p>
        </p:txBody>
      </p:sp>
    </p:spTree>
    <p:extLst>
      <p:ext uri="{BB962C8B-B14F-4D97-AF65-F5344CB8AC3E}">
        <p14:creationId xmlns:p14="http://schemas.microsoft.com/office/powerpoint/2010/main" val="1153214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964794-9852-1145-883C-79714B718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54" y="293121"/>
            <a:ext cx="3397009" cy="3375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704109-7844-17CA-11B1-2B8312A62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380" y="2148840"/>
            <a:ext cx="5394960" cy="40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87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2D63637-3464-DBB5-B129-4FE4C77FB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91" y="909175"/>
            <a:ext cx="6719888" cy="467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43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ead cockroach cartoon on white background">
            <a:extLst>
              <a:ext uri="{FF2B5EF4-FFF2-40B4-BE49-F238E27FC236}">
                <a16:creationId xmlns:a16="http://schemas.microsoft.com/office/drawing/2014/main" id="{B94398FE-CBF6-BCB1-521C-84C3C0821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84" y="1565910"/>
            <a:ext cx="6567392" cy="372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8512CB-3D85-05FA-63FB-FA9080888F42}"/>
              </a:ext>
            </a:extLst>
          </p:cNvPr>
          <p:cNvSpPr txBox="1"/>
          <p:nvPr/>
        </p:nvSpPr>
        <p:spPr>
          <a:xfrm>
            <a:off x="3429000" y="548640"/>
            <a:ext cx="4937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IS IT FRIDAY YET?????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73C918-254F-DE25-F9E4-DA538F42FBC3}"/>
              </a:ext>
            </a:extLst>
          </p:cNvPr>
          <p:cNvSpPr txBox="1"/>
          <p:nvPr/>
        </p:nvSpPr>
        <p:spPr>
          <a:xfrm>
            <a:off x="2468880" y="5707380"/>
            <a:ext cx="569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Are we having fun yet?</a:t>
            </a:r>
          </a:p>
        </p:txBody>
      </p:sp>
    </p:spTree>
    <p:extLst>
      <p:ext uri="{BB962C8B-B14F-4D97-AF65-F5344CB8AC3E}">
        <p14:creationId xmlns:p14="http://schemas.microsoft.com/office/powerpoint/2010/main" val="3723351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B15378BD-12AA-2855-E4BA-404A1A230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03" y="3331845"/>
            <a:ext cx="32766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5A138AE3-E3CB-669B-04B9-7443DF26C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0" y="281941"/>
            <a:ext cx="5123447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2D6ABA-69C1-EE7A-59F4-324BB94EB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801" y="815340"/>
            <a:ext cx="2949821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4B6B68A-1C80-5BB2-89EB-7902E7568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298" y="3387090"/>
            <a:ext cx="3212065" cy="305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610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DE549A-C4D8-7CFB-58B6-29543AE64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4" y="1746795"/>
            <a:ext cx="3211133" cy="336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317535-0266-825B-0E01-63F823708C4A}"/>
              </a:ext>
            </a:extLst>
          </p:cNvPr>
          <p:cNvSpPr txBox="1"/>
          <p:nvPr/>
        </p:nvSpPr>
        <p:spPr>
          <a:xfrm>
            <a:off x="4051846" y="1684020"/>
            <a:ext cx="35009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PEST ELIMINATION – </a:t>
            </a:r>
          </a:p>
          <a:p>
            <a:r>
              <a:rPr lang="en-US" sz="4000" b="1" dirty="0"/>
              <a:t>THE ULITMATE LOVE HATE</a:t>
            </a:r>
          </a:p>
          <a:p>
            <a:r>
              <a:rPr lang="en-US" sz="4000" b="1" dirty="0"/>
              <a:t>RELATIONSHIP</a:t>
            </a:r>
          </a:p>
        </p:txBody>
      </p:sp>
    </p:spTree>
    <p:extLst>
      <p:ext uri="{BB962C8B-B14F-4D97-AF65-F5344CB8AC3E}">
        <p14:creationId xmlns:p14="http://schemas.microsoft.com/office/powerpoint/2010/main" val="2273154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47C2ACEF-66B3-E1C8-F55A-D272F92CC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38" y="3429000"/>
            <a:ext cx="2200645" cy="285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5A907D5B-2221-6A2D-A456-736C7FAF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04" y="338139"/>
            <a:ext cx="3015100" cy="27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D59B8098-3016-A0EE-786C-D3A031EDC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3339" y="558763"/>
            <a:ext cx="2770821" cy="2078116"/>
          </a:xfrm>
          <a:prstGeom prst="rect">
            <a:avLst/>
          </a:prstGeom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2621BA1E-B3C7-9D5E-B293-87F2FBE00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705" y="3584990"/>
            <a:ext cx="4128135" cy="253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55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05847E-B8A2-9093-2B7D-88B7A12BBBF7}"/>
              </a:ext>
            </a:extLst>
          </p:cNvPr>
          <p:cNvSpPr txBox="1"/>
          <p:nvPr/>
        </p:nvSpPr>
        <p:spPr>
          <a:xfrm>
            <a:off x="2015490" y="857250"/>
            <a:ext cx="4686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EVERYONE WANTS THE SAME THING</a:t>
            </a:r>
          </a:p>
        </p:txBody>
      </p:sp>
      <p:pic>
        <p:nvPicPr>
          <p:cNvPr id="3074" name="Picture 2" descr="Mosquito cockroach flea warning signs">
            <a:extLst>
              <a:ext uri="{FF2B5EF4-FFF2-40B4-BE49-F238E27FC236}">
                <a16:creationId xmlns:a16="http://schemas.microsoft.com/office/drawing/2014/main" id="{5C0A09FC-C8A6-5435-4A66-AB1BFBAF7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30" y="2526030"/>
            <a:ext cx="7028140" cy="276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393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50E352-D7F3-84AE-11ED-D939D50BBB86}"/>
              </a:ext>
            </a:extLst>
          </p:cNvPr>
          <p:cNvSpPr txBox="1"/>
          <p:nvPr/>
        </p:nvSpPr>
        <p:spPr>
          <a:xfrm>
            <a:off x="2217420" y="685800"/>
            <a:ext cx="4686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PROBLEM SOLVING FOR RESTAURANTS and COMMERCIAL ENTITIES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260AF-E8A4-BEC6-4F9D-E03044994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820" y="2806245"/>
            <a:ext cx="4834890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62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14E0D947-A4D1-810F-595A-016E17BF6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1009650"/>
            <a:ext cx="35814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3131A8A9-E5ED-8285-64A2-BA6D266BE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09650"/>
            <a:ext cx="36576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864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603689-B5D7-7C8A-B000-4FB75A4E9282}"/>
              </a:ext>
            </a:extLst>
          </p:cNvPr>
          <p:cNvSpPr txBox="1"/>
          <p:nvPr/>
        </p:nvSpPr>
        <p:spPr>
          <a:xfrm>
            <a:off x="1704279" y="392430"/>
            <a:ext cx="57354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THE MOST SUCCESS COMES FROM…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TEAMWORK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COMMUNICATION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PARNTERSHIPS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C9CC4F0-D403-6F78-924E-59B95DFF8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05" y="3978592"/>
            <a:ext cx="4263390" cy="248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104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8E04A0C4378D4983C89F2A0D40FFD9" ma:contentTypeVersion="12" ma:contentTypeDescription="Create a new document." ma:contentTypeScope="" ma:versionID="6099feab0f6e0fd6260a72d03476de09">
  <xsd:schema xmlns:xsd="http://www.w3.org/2001/XMLSchema" xmlns:xs="http://www.w3.org/2001/XMLSchema" xmlns:p="http://schemas.microsoft.com/office/2006/metadata/properties" xmlns:ns2="dd8363e7-d7d6-4ab5-a121-a9df6ac024a9" xmlns:ns3="fc3d5e14-c840-4ba3-8138-7ed8aa08aa0a" targetNamespace="http://schemas.microsoft.com/office/2006/metadata/properties" ma:root="true" ma:fieldsID="5565eab6ebb16a5c583b668fe87d8f4b" ns2:_="" ns3:_="">
    <xsd:import namespace="dd8363e7-d7d6-4ab5-a121-a9df6ac024a9"/>
    <xsd:import namespace="fc3d5e14-c840-4ba3-8138-7ed8aa08aa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363e7-d7d6-4ab5-a121-a9df6ac02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389b205-c5f2-45e7-a429-54426c1985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3d5e14-c840-4ba3-8138-7ed8aa08aa0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1869c8e-4203-4fe8-890a-d8ea5c687f63}" ma:internalName="TaxCatchAll" ma:showField="CatchAllData" ma:web="fc3d5e14-c840-4ba3-8138-7ed8aa08aa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8363e7-d7d6-4ab5-a121-a9df6ac024a9">
      <Terms xmlns="http://schemas.microsoft.com/office/infopath/2007/PartnerControls"/>
    </lcf76f155ced4ddcb4097134ff3c332f>
    <TaxCatchAll xmlns="fc3d5e14-c840-4ba3-8138-7ed8aa08aa0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771B7D-21C6-4301-A88B-BA8E438F09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8363e7-d7d6-4ab5-a121-a9df6ac024a9"/>
    <ds:schemaRef ds:uri="fc3d5e14-c840-4ba3-8138-7ed8aa08aa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7673D7-A708-42E2-A295-1218CFA89037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fc3d5e14-c840-4ba3-8138-7ed8aa08aa0a"/>
    <ds:schemaRef ds:uri="dd8363e7-d7d6-4ab5-a121-a9df6ac024a9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3CE1750-8D81-403C-8E56-2EC7DE5719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23371</TotalTime>
  <Words>122</Words>
  <Application>Microsoft Office PowerPoint</Application>
  <PresentationFormat>On-screen Show (4:3)</PresentationFormat>
  <Paragraphs>33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</dc:creator>
  <cp:lastModifiedBy>Victoria Griffith</cp:lastModifiedBy>
  <cp:revision>88</cp:revision>
  <cp:lastPrinted>2024-01-31T16:23:59Z</cp:lastPrinted>
  <dcterms:created xsi:type="dcterms:W3CDTF">2016-10-10T17:21:24Z</dcterms:created>
  <dcterms:modified xsi:type="dcterms:W3CDTF">2024-01-31T16:32:07Z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0x010100EB8E04A0C4378D4983C89F2A0D40FFD9</vt:lpwstr>
  </property>
  <property fmtid="{D5CDD505-2E9C-101B-9397-08002B2CF9AE}" pid="3" name="MediaServiceImageTags">
    <vt:lpwstr/>
  </property>
</Properties>
</file>